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985546-EEBC-498F-98C8-33D32BB01FD9}" type="doc">
      <dgm:prSet loTypeId="urn:microsoft.com/office/officeart/2005/8/layout/vProcess5" loCatId="process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C8A20E50-C8AB-477E-82E1-FDE4678F5F91}">
      <dgm:prSet phldrT="[Текст]"/>
      <dgm:spPr/>
      <dgm:t>
        <a:bodyPr/>
        <a:lstStyle/>
        <a:p>
          <a:r>
            <a:rPr lang="ru-RU" dirty="0"/>
            <a:t>Внутренний отбор</a:t>
          </a:r>
        </a:p>
      </dgm:t>
    </dgm:pt>
    <dgm:pt modelId="{58B4E3B7-EB37-4D96-9D69-1C21B3FC89D0}" type="parTrans" cxnId="{E778EDD1-8E53-4EC1-9013-14AD2845B8C0}">
      <dgm:prSet/>
      <dgm:spPr/>
      <dgm:t>
        <a:bodyPr/>
        <a:lstStyle/>
        <a:p>
          <a:endParaRPr lang="ru-RU"/>
        </a:p>
      </dgm:t>
    </dgm:pt>
    <dgm:pt modelId="{1FC7431F-F9C7-491B-B1B5-9B3EE3B35D8D}" type="sibTrans" cxnId="{E778EDD1-8E53-4EC1-9013-14AD2845B8C0}">
      <dgm:prSet/>
      <dgm:spPr/>
      <dgm:t>
        <a:bodyPr/>
        <a:lstStyle/>
        <a:p>
          <a:endParaRPr lang="ru-RU"/>
        </a:p>
      </dgm:t>
    </dgm:pt>
    <dgm:pt modelId="{36E2C2B3-77FE-47E5-B518-CC7A6A235EC0}">
      <dgm:prSet phldrT="[Текст]"/>
      <dgm:spPr/>
      <dgm:t>
        <a:bodyPr/>
        <a:lstStyle/>
        <a:p>
          <a:r>
            <a:rPr lang="ru-RU" dirty="0"/>
            <a:t>Региональный этап</a:t>
          </a:r>
        </a:p>
      </dgm:t>
    </dgm:pt>
    <dgm:pt modelId="{0DC867ED-128A-4835-9C26-1D08498D4487}" type="parTrans" cxnId="{8B9032C6-65F0-4266-BEF5-3BE130D526C1}">
      <dgm:prSet/>
      <dgm:spPr/>
      <dgm:t>
        <a:bodyPr/>
        <a:lstStyle/>
        <a:p>
          <a:endParaRPr lang="ru-RU"/>
        </a:p>
      </dgm:t>
    </dgm:pt>
    <dgm:pt modelId="{DF960804-43E9-427D-9FF0-6ECE43776FA9}" type="sibTrans" cxnId="{8B9032C6-65F0-4266-BEF5-3BE130D526C1}">
      <dgm:prSet/>
      <dgm:spPr/>
      <dgm:t>
        <a:bodyPr/>
        <a:lstStyle/>
        <a:p>
          <a:endParaRPr lang="ru-RU"/>
        </a:p>
      </dgm:t>
    </dgm:pt>
    <dgm:pt modelId="{FDAB59F2-0621-42AB-81E7-02077909B4FD}">
      <dgm:prSet phldrT="[Текст]"/>
      <dgm:spPr/>
      <dgm:t>
        <a:bodyPr/>
        <a:lstStyle/>
        <a:p>
          <a:r>
            <a:rPr lang="ru-RU" dirty="0"/>
            <a:t>Отборочный этап</a:t>
          </a:r>
        </a:p>
      </dgm:t>
    </dgm:pt>
    <dgm:pt modelId="{B40B145E-72BE-4787-ADD4-466C24820730}" type="parTrans" cxnId="{E619FC38-F8B8-4DF6-BBDA-FAE23F1ECF28}">
      <dgm:prSet/>
      <dgm:spPr/>
      <dgm:t>
        <a:bodyPr/>
        <a:lstStyle/>
        <a:p>
          <a:endParaRPr lang="ru-RU"/>
        </a:p>
      </dgm:t>
    </dgm:pt>
    <dgm:pt modelId="{00AB4028-5932-43C0-AE45-DD66DEC85C28}" type="sibTrans" cxnId="{E619FC38-F8B8-4DF6-BBDA-FAE23F1ECF28}">
      <dgm:prSet/>
      <dgm:spPr/>
      <dgm:t>
        <a:bodyPr/>
        <a:lstStyle/>
        <a:p>
          <a:endParaRPr lang="ru-RU"/>
        </a:p>
      </dgm:t>
    </dgm:pt>
    <dgm:pt modelId="{1F3D1418-A8A2-41F6-8204-5BC261C4C62B}">
      <dgm:prSet/>
      <dgm:spPr/>
      <dgm:t>
        <a:bodyPr/>
        <a:lstStyle/>
        <a:p>
          <a:r>
            <a:rPr lang="ru-RU" dirty="0"/>
            <a:t>Финальный этап</a:t>
          </a:r>
        </a:p>
      </dgm:t>
    </dgm:pt>
    <dgm:pt modelId="{D981FE1E-957F-4059-B92E-F8C00A612AEA}" type="parTrans" cxnId="{018C9982-4CFD-4109-83A6-D36E7715BE66}">
      <dgm:prSet/>
      <dgm:spPr/>
      <dgm:t>
        <a:bodyPr/>
        <a:lstStyle/>
        <a:p>
          <a:endParaRPr lang="ru-RU"/>
        </a:p>
      </dgm:t>
    </dgm:pt>
    <dgm:pt modelId="{F59A9AA9-D3B0-49E0-8B8D-FABDC3242DD1}" type="sibTrans" cxnId="{018C9982-4CFD-4109-83A6-D36E7715BE66}">
      <dgm:prSet/>
      <dgm:spPr/>
      <dgm:t>
        <a:bodyPr/>
        <a:lstStyle/>
        <a:p>
          <a:endParaRPr lang="ru-RU"/>
        </a:p>
      </dgm:t>
    </dgm:pt>
    <dgm:pt modelId="{4A4D280B-ABD2-4410-866F-24BE204C95A0}" type="pres">
      <dgm:prSet presAssocID="{5D985546-EEBC-498F-98C8-33D32BB01FD9}" presName="outerComposite" presStyleCnt="0">
        <dgm:presLayoutVars>
          <dgm:chMax val="5"/>
          <dgm:dir/>
          <dgm:resizeHandles val="exact"/>
        </dgm:presLayoutVars>
      </dgm:prSet>
      <dgm:spPr/>
    </dgm:pt>
    <dgm:pt modelId="{3B81A5B7-C367-47B1-BADA-B8839046F14F}" type="pres">
      <dgm:prSet presAssocID="{5D985546-EEBC-498F-98C8-33D32BB01FD9}" presName="dummyMaxCanvas" presStyleCnt="0">
        <dgm:presLayoutVars/>
      </dgm:prSet>
      <dgm:spPr/>
    </dgm:pt>
    <dgm:pt modelId="{5D172C00-56DE-4C33-BE68-177385DF4B1E}" type="pres">
      <dgm:prSet presAssocID="{5D985546-EEBC-498F-98C8-33D32BB01FD9}" presName="FourNodes_1" presStyleLbl="node1" presStyleIdx="0" presStyleCnt="4">
        <dgm:presLayoutVars>
          <dgm:bulletEnabled val="1"/>
        </dgm:presLayoutVars>
      </dgm:prSet>
      <dgm:spPr/>
    </dgm:pt>
    <dgm:pt modelId="{F5FBB650-4D52-40ED-8093-B3DCF108E570}" type="pres">
      <dgm:prSet presAssocID="{5D985546-EEBC-498F-98C8-33D32BB01FD9}" presName="FourNodes_2" presStyleLbl="node1" presStyleIdx="1" presStyleCnt="4">
        <dgm:presLayoutVars>
          <dgm:bulletEnabled val="1"/>
        </dgm:presLayoutVars>
      </dgm:prSet>
      <dgm:spPr/>
    </dgm:pt>
    <dgm:pt modelId="{AEF3F483-85E8-4EFE-BA7D-8A602CFA505D}" type="pres">
      <dgm:prSet presAssocID="{5D985546-EEBC-498F-98C8-33D32BB01FD9}" presName="FourNodes_3" presStyleLbl="node1" presStyleIdx="2" presStyleCnt="4">
        <dgm:presLayoutVars>
          <dgm:bulletEnabled val="1"/>
        </dgm:presLayoutVars>
      </dgm:prSet>
      <dgm:spPr/>
    </dgm:pt>
    <dgm:pt modelId="{A8311EC8-525B-4491-8701-D6A2F1BA82A6}" type="pres">
      <dgm:prSet presAssocID="{5D985546-EEBC-498F-98C8-33D32BB01FD9}" presName="FourNodes_4" presStyleLbl="node1" presStyleIdx="3" presStyleCnt="4">
        <dgm:presLayoutVars>
          <dgm:bulletEnabled val="1"/>
        </dgm:presLayoutVars>
      </dgm:prSet>
      <dgm:spPr/>
    </dgm:pt>
    <dgm:pt modelId="{61EDFEF8-9891-498C-BF17-7BF35CFAF128}" type="pres">
      <dgm:prSet presAssocID="{5D985546-EEBC-498F-98C8-33D32BB01FD9}" presName="FourConn_1-2" presStyleLbl="fgAccFollowNode1" presStyleIdx="0" presStyleCnt="3">
        <dgm:presLayoutVars>
          <dgm:bulletEnabled val="1"/>
        </dgm:presLayoutVars>
      </dgm:prSet>
      <dgm:spPr/>
    </dgm:pt>
    <dgm:pt modelId="{D506D328-0495-4A04-9CC1-8021D12B7D30}" type="pres">
      <dgm:prSet presAssocID="{5D985546-EEBC-498F-98C8-33D32BB01FD9}" presName="FourConn_2-3" presStyleLbl="fgAccFollowNode1" presStyleIdx="1" presStyleCnt="3">
        <dgm:presLayoutVars>
          <dgm:bulletEnabled val="1"/>
        </dgm:presLayoutVars>
      </dgm:prSet>
      <dgm:spPr/>
    </dgm:pt>
    <dgm:pt modelId="{A12C693C-1694-4584-82F5-0FDBA60D19D9}" type="pres">
      <dgm:prSet presAssocID="{5D985546-EEBC-498F-98C8-33D32BB01FD9}" presName="FourConn_3-4" presStyleLbl="fgAccFollowNode1" presStyleIdx="2" presStyleCnt="3">
        <dgm:presLayoutVars>
          <dgm:bulletEnabled val="1"/>
        </dgm:presLayoutVars>
      </dgm:prSet>
      <dgm:spPr/>
    </dgm:pt>
    <dgm:pt modelId="{39A93FD4-9451-4064-ADCE-B516133D3AE7}" type="pres">
      <dgm:prSet presAssocID="{5D985546-EEBC-498F-98C8-33D32BB01FD9}" presName="FourNodes_1_text" presStyleLbl="node1" presStyleIdx="3" presStyleCnt="4">
        <dgm:presLayoutVars>
          <dgm:bulletEnabled val="1"/>
        </dgm:presLayoutVars>
      </dgm:prSet>
      <dgm:spPr/>
    </dgm:pt>
    <dgm:pt modelId="{F4F752E1-C26B-4CE3-A477-E276B1547E8C}" type="pres">
      <dgm:prSet presAssocID="{5D985546-EEBC-498F-98C8-33D32BB01FD9}" presName="FourNodes_2_text" presStyleLbl="node1" presStyleIdx="3" presStyleCnt="4">
        <dgm:presLayoutVars>
          <dgm:bulletEnabled val="1"/>
        </dgm:presLayoutVars>
      </dgm:prSet>
      <dgm:spPr/>
    </dgm:pt>
    <dgm:pt modelId="{FAB02A40-4214-4183-81B1-1509C31D06D0}" type="pres">
      <dgm:prSet presAssocID="{5D985546-EEBC-498F-98C8-33D32BB01FD9}" presName="FourNodes_3_text" presStyleLbl="node1" presStyleIdx="3" presStyleCnt="4">
        <dgm:presLayoutVars>
          <dgm:bulletEnabled val="1"/>
        </dgm:presLayoutVars>
      </dgm:prSet>
      <dgm:spPr/>
    </dgm:pt>
    <dgm:pt modelId="{6AC2947B-5D89-4115-BF46-B45870E2FC7C}" type="pres">
      <dgm:prSet presAssocID="{5D985546-EEBC-498F-98C8-33D32BB01FD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4DFE012-D7BF-4F1E-B030-D345756ED078}" type="presOf" srcId="{00AB4028-5932-43C0-AE45-DD66DEC85C28}" destId="{A12C693C-1694-4584-82F5-0FDBA60D19D9}" srcOrd="0" destOrd="0" presId="urn:microsoft.com/office/officeart/2005/8/layout/vProcess5"/>
    <dgm:cxn modelId="{90B3D016-79C1-4118-9714-5A95D38A760D}" type="presOf" srcId="{1F3D1418-A8A2-41F6-8204-5BC261C4C62B}" destId="{A8311EC8-525B-4491-8701-D6A2F1BA82A6}" srcOrd="0" destOrd="0" presId="urn:microsoft.com/office/officeart/2005/8/layout/vProcess5"/>
    <dgm:cxn modelId="{CBE21425-6EEC-44BA-9022-65E35B7BC9DB}" type="presOf" srcId="{36E2C2B3-77FE-47E5-B518-CC7A6A235EC0}" destId="{F4F752E1-C26B-4CE3-A477-E276B1547E8C}" srcOrd="1" destOrd="0" presId="urn:microsoft.com/office/officeart/2005/8/layout/vProcess5"/>
    <dgm:cxn modelId="{E4744834-9906-467E-9A5F-5146FF99F90E}" type="presOf" srcId="{FDAB59F2-0621-42AB-81E7-02077909B4FD}" destId="{AEF3F483-85E8-4EFE-BA7D-8A602CFA505D}" srcOrd="0" destOrd="0" presId="urn:microsoft.com/office/officeart/2005/8/layout/vProcess5"/>
    <dgm:cxn modelId="{E619FC38-F8B8-4DF6-BBDA-FAE23F1ECF28}" srcId="{5D985546-EEBC-498F-98C8-33D32BB01FD9}" destId="{FDAB59F2-0621-42AB-81E7-02077909B4FD}" srcOrd="2" destOrd="0" parTransId="{B40B145E-72BE-4787-ADD4-466C24820730}" sibTransId="{00AB4028-5932-43C0-AE45-DD66DEC85C28}"/>
    <dgm:cxn modelId="{C6E9465B-2DC9-4B80-BED8-37F977B0A19C}" type="presOf" srcId="{1FC7431F-F9C7-491B-B1B5-9B3EE3B35D8D}" destId="{61EDFEF8-9891-498C-BF17-7BF35CFAF128}" srcOrd="0" destOrd="0" presId="urn:microsoft.com/office/officeart/2005/8/layout/vProcess5"/>
    <dgm:cxn modelId="{5573BB6C-5E8A-48FA-92E7-EE22FA98F0EF}" type="presOf" srcId="{FDAB59F2-0621-42AB-81E7-02077909B4FD}" destId="{FAB02A40-4214-4183-81B1-1509C31D06D0}" srcOrd="1" destOrd="0" presId="urn:microsoft.com/office/officeart/2005/8/layout/vProcess5"/>
    <dgm:cxn modelId="{69316F77-1C78-4CF4-8EEE-D7F752CF19C5}" type="presOf" srcId="{1F3D1418-A8A2-41F6-8204-5BC261C4C62B}" destId="{6AC2947B-5D89-4115-BF46-B45870E2FC7C}" srcOrd="1" destOrd="0" presId="urn:microsoft.com/office/officeart/2005/8/layout/vProcess5"/>
    <dgm:cxn modelId="{018C9982-4CFD-4109-83A6-D36E7715BE66}" srcId="{5D985546-EEBC-498F-98C8-33D32BB01FD9}" destId="{1F3D1418-A8A2-41F6-8204-5BC261C4C62B}" srcOrd="3" destOrd="0" parTransId="{D981FE1E-957F-4059-B92E-F8C00A612AEA}" sibTransId="{F59A9AA9-D3B0-49E0-8B8D-FABDC3242DD1}"/>
    <dgm:cxn modelId="{7F6AAB82-62A6-44CD-89DA-EA62A46A32A5}" type="presOf" srcId="{36E2C2B3-77FE-47E5-B518-CC7A6A235EC0}" destId="{F5FBB650-4D52-40ED-8093-B3DCF108E570}" srcOrd="0" destOrd="0" presId="urn:microsoft.com/office/officeart/2005/8/layout/vProcess5"/>
    <dgm:cxn modelId="{CA13B884-906F-4C34-A94E-E4E6007DE0F3}" type="presOf" srcId="{C8A20E50-C8AB-477E-82E1-FDE4678F5F91}" destId="{39A93FD4-9451-4064-ADCE-B516133D3AE7}" srcOrd="1" destOrd="0" presId="urn:microsoft.com/office/officeart/2005/8/layout/vProcess5"/>
    <dgm:cxn modelId="{3346328D-9895-4AB1-A059-D2E8B2925034}" type="presOf" srcId="{DF960804-43E9-427D-9FF0-6ECE43776FA9}" destId="{D506D328-0495-4A04-9CC1-8021D12B7D30}" srcOrd="0" destOrd="0" presId="urn:microsoft.com/office/officeart/2005/8/layout/vProcess5"/>
    <dgm:cxn modelId="{E1544A9B-6565-4C22-81D6-74AAB1B0E52D}" type="presOf" srcId="{C8A20E50-C8AB-477E-82E1-FDE4678F5F91}" destId="{5D172C00-56DE-4C33-BE68-177385DF4B1E}" srcOrd="0" destOrd="0" presId="urn:microsoft.com/office/officeart/2005/8/layout/vProcess5"/>
    <dgm:cxn modelId="{8B9032C6-65F0-4266-BEF5-3BE130D526C1}" srcId="{5D985546-EEBC-498F-98C8-33D32BB01FD9}" destId="{36E2C2B3-77FE-47E5-B518-CC7A6A235EC0}" srcOrd="1" destOrd="0" parTransId="{0DC867ED-128A-4835-9C26-1D08498D4487}" sibTransId="{DF960804-43E9-427D-9FF0-6ECE43776FA9}"/>
    <dgm:cxn modelId="{E778EDD1-8E53-4EC1-9013-14AD2845B8C0}" srcId="{5D985546-EEBC-498F-98C8-33D32BB01FD9}" destId="{C8A20E50-C8AB-477E-82E1-FDE4678F5F91}" srcOrd="0" destOrd="0" parTransId="{58B4E3B7-EB37-4D96-9D69-1C21B3FC89D0}" sibTransId="{1FC7431F-F9C7-491B-B1B5-9B3EE3B35D8D}"/>
    <dgm:cxn modelId="{06C937E4-C8BA-4578-913A-CFB25662FBAD}" type="presOf" srcId="{5D985546-EEBC-498F-98C8-33D32BB01FD9}" destId="{4A4D280B-ABD2-4410-866F-24BE204C95A0}" srcOrd="0" destOrd="0" presId="urn:microsoft.com/office/officeart/2005/8/layout/vProcess5"/>
    <dgm:cxn modelId="{5BBFEEE5-25F6-4AF2-9B3F-8C6759AE728F}" type="presParOf" srcId="{4A4D280B-ABD2-4410-866F-24BE204C95A0}" destId="{3B81A5B7-C367-47B1-BADA-B8839046F14F}" srcOrd="0" destOrd="0" presId="urn:microsoft.com/office/officeart/2005/8/layout/vProcess5"/>
    <dgm:cxn modelId="{A27D9B0F-D024-4CCE-B05E-A426149BCD01}" type="presParOf" srcId="{4A4D280B-ABD2-4410-866F-24BE204C95A0}" destId="{5D172C00-56DE-4C33-BE68-177385DF4B1E}" srcOrd="1" destOrd="0" presId="urn:microsoft.com/office/officeart/2005/8/layout/vProcess5"/>
    <dgm:cxn modelId="{F273E0AC-2C79-4732-97A6-EB9AA5DE6D38}" type="presParOf" srcId="{4A4D280B-ABD2-4410-866F-24BE204C95A0}" destId="{F5FBB650-4D52-40ED-8093-B3DCF108E570}" srcOrd="2" destOrd="0" presId="urn:microsoft.com/office/officeart/2005/8/layout/vProcess5"/>
    <dgm:cxn modelId="{9BC9D954-9839-429D-9208-40F7F3C2A47D}" type="presParOf" srcId="{4A4D280B-ABD2-4410-866F-24BE204C95A0}" destId="{AEF3F483-85E8-4EFE-BA7D-8A602CFA505D}" srcOrd="3" destOrd="0" presId="urn:microsoft.com/office/officeart/2005/8/layout/vProcess5"/>
    <dgm:cxn modelId="{87EE7C52-2AFF-4165-A0C4-8ECB3C27D92A}" type="presParOf" srcId="{4A4D280B-ABD2-4410-866F-24BE204C95A0}" destId="{A8311EC8-525B-4491-8701-D6A2F1BA82A6}" srcOrd="4" destOrd="0" presId="urn:microsoft.com/office/officeart/2005/8/layout/vProcess5"/>
    <dgm:cxn modelId="{B08F3EA9-62B5-4B29-938E-A36535D1D356}" type="presParOf" srcId="{4A4D280B-ABD2-4410-866F-24BE204C95A0}" destId="{61EDFEF8-9891-498C-BF17-7BF35CFAF128}" srcOrd="5" destOrd="0" presId="urn:microsoft.com/office/officeart/2005/8/layout/vProcess5"/>
    <dgm:cxn modelId="{5FDADEEE-2DF7-4348-A665-E60EAE7438AD}" type="presParOf" srcId="{4A4D280B-ABD2-4410-866F-24BE204C95A0}" destId="{D506D328-0495-4A04-9CC1-8021D12B7D30}" srcOrd="6" destOrd="0" presId="urn:microsoft.com/office/officeart/2005/8/layout/vProcess5"/>
    <dgm:cxn modelId="{88277DD6-2649-49EC-8077-1682A7820B03}" type="presParOf" srcId="{4A4D280B-ABD2-4410-866F-24BE204C95A0}" destId="{A12C693C-1694-4584-82F5-0FDBA60D19D9}" srcOrd="7" destOrd="0" presId="urn:microsoft.com/office/officeart/2005/8/layout/vProcess5"/>
    <dgm:cxn modelId="{DE0D2C58-FE5F-485C-BBE8-584D58F98436}" type="presParOf" srcId="{4A4D280B-ABD2-4410-866F-24BE204C95A0}" destId="{39A93FD4-9451-4064-ADCE-B516133D3AE7}" srcOrd="8" destOrd="0" presId="urn:microsoft.com/office/officeart/2005/8/layout/vProcess5"/>
    <dgm:cxn modelId="{483DA5F9-5C55-424B-8C66-FD25BEA86E50}" type="presParOf" srcId="{4A4D280B-ABD2-4410-866F-24BE204C95A0}" destId="{F4F752E1-C26B-4CE3-A477-E276B1547E8C}" srcOrd="9" destOrd="0" presId="urn:microsoft.com/office/officeart/2005/8/layout/vProcess5"/>
    <dgm:cxn modelId="{D65388C6-26C8-422A-BED8-80A44D486C8E}" type="presParOf" srcId="{4A4D280B-ABD2-4410-866F-24BE204C95A0}" destId="{FAB02A40-4214-4183-81B1-1509C31D06D0}" srcOrd="10" destOrd="0" presId="urn:microsoft.com/office/officeart/2005/8/layout/vProcess5"/>
    <dgm:cxn modelId="{1E46D7C7-6D16-4E73-B8AA-378392587983}" type="presParOf" srcId="{4A4D280B-ABD2-4410-866F-24BE204C95A0}" destId="{6AC2947B-5D89-4115-BF46-B45870E2FC7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A31338-6257-450B-A54A-F117802150D5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F62166CB-E3AA-452C-B0BC-6E239CAE43FF}">
      <dgm:prSet phldrT="[Текст]"/>
      <dgm:spPr/>
      <dgm:t>
        <a:bodyPr/>
        <a:lstStyle/>
        <a:p>
          <a:r>
            <a:rPr lang="ru-RU" spc="-10" dirty="0">
              <a:latin typeface="Calibri"/>
              <a:cs typeface="Calibri"/>
            </a:rPr>
            <a:t>Формирование</a:t>
          </a:r>
          <a:r>
            <a:rPr lang="ru-RU" spc="-9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экспертного</a:t>
          </a:r>
          <a:r>
            <a:rPr lang="ru-RU" spc="-7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сообщества</a:t>
          </a:r>
          <a:endParaRPr lang="ru-RU" dirty="0"/>
        </a:p>
      </dgm:t>
    </dgm:pt>
    <dgm:pt modelId="{69868B7F-C542-407D-8EC3-CA64B6833EC0}" type="parTrans" cxnId="{CFCEA78E-BD83-42C4-9708-3C8411D229D2}">
      <dgm:prSet/>
      <dgm:spPr/>
      <dgm:t>
        <a:bodyPr/>
        <a:lstStyle/>
        <a:p>
          <a:endParaRPr lang="ru-RU"/>
        </a:p>
      </dgm:t>
    </dgm:pt>
    <dgm:pt modelId="{F64EB34B-A6F8-40A2-9131-4B2381EF12DD}" type="sibTrans" cxnId="{CFCEA78E-BD83-42C4-9708-3C8411D229D2}">
      <dgm:prSet/>
      <dgm:spPr/>
      <dgm:t>
        <a:bodyPr/>
        <a:lstStyle/>
        <a:p>
          <a:endParaRPr lang="ru-RU"/>
        </a:p>
      </dgm:t>
    </dgm:pt>
    <dgm:pt modelId="{E9669E86-173F-4FF1-9D13-195CBBF6734B}">
      <dgm:prSet phldrT="[Текст]"/>
      <dgm:spPr/>
      <dgm:t>
        <a:bodyPr/>
        <a:lstStyle/>
        <a:p>
          <a:r>
            <a:rPr lang="ru-RU" dirty="0">
              <a:latin typeface="Calibri"/>
              <a:cs typeface="Calibri"/>
            </a:rPr>
            <a:t>Включение</a:t>
          </a:r>
          <a:r>
            <a:rPr lang="ru-RU" spc="-35" dirty="0">
              <a:latin typeface="Calibri"/>
              <a:cs typeface="Calibri"/>
            </a:rPr>
            <a:t> </a:t>
          </a:r>
          <a:r>
            <a:rPr lang="ru-RU" spc="-20" dirty="0">
              <a:latin typeface="Calibri"/>
              <a:cs typeface="Calibri"/>
            </a:rPr>
            <a:t>работодателей</a:t>
          </a:r>
          <a:r>
            <a:rPr lang="ru-RU" spc="-5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в</a:t>
          </a:r>
          <a:r>
            <a:rPr lang="ru-RU" spc="-7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Чемпионатное</a:t>
          </a:r>
          <a:r>
            <a:rPr lang="ru-RU" spc="-5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движение</a:t>
          </a:r>
          <a:endParaRPr lang="ru-RU" dirty="0"/>
        </a:p>
      </dgm:t>
    </dgm:pt>
    <dgm:pt modelId="{340C6348-F0F3-4F55-BAB1-766FB4C1C85F}" type="parTrans" cxnId="{596E87CC-9D84-42B4-8660-2B006665C6A2}">
      <dgm:prSet/>
      <dgm:spPr/>
      <dgm:t>
        <a:bodyPr/>
        <a:lstStyle/>
        <a:p>
          <a:endParaRPr lang="ru-RU"/>
        </a:p>
      </dgm:t>
    </dgm:pt>
    <dgm:pt modelId="{9A459188-0FF4-4024-A1B3-50C58BEEB381}" type="sibTrans" cxnId="{596E87CC-9D84-42B4-8660-2B006665C6A2}">
      <dgm:prSet/>
      <dgm:spPr/>
      <dgm:t>
        <a:bodyPr/>
        <a:lstStyle/>
        <a:p>
          <a:endParaRPr lang="ru-RU"/>
        </a:p>
      </dgm:t>
    </dgm:pt>
    <dgm:pt modelId="{B9F7A070-06EF-4799-B5D9-9B0652990A15}">
      <dgm:prSet phldrT="[Текст]"/>
      <dgm:spPr/>
      <dgm:t>
        <a:bodyPr/>
        <a:lstStyle/>
        <a:p>
          <a:r>
            <a:rPr lang="ru-RU" dirty="0">
              <a:latin typeface="Calibri"/>
              <a:cs typeface="Calibri"/>
            </a:rPr>
            <a:t>Учет</a:t>
          </a:r>
          <a:r>
            <a:rPr lang="ru-RU" spc="-6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кадровых</a:t>
          </a:r>
          <a:r>
            <a:rPr lang="ru-RU" spc="-6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потребностей</a:t>
          </a:r>
          <a:r>
            <a:rPr lang="ru-RU" spc="-4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региона</a:t>
          </a:r>
          <a:endParaRPr lang="ru-RU" dirty="0"/>
        </a:p>
      </dgm:t>
    </dgm:pt>
    <dgm:pt modelId="{C5428ECA-76AE-4070-9F44-6D17683C3285}" type="parTrans" cxnId="{1DE325B8-FA53-48DC-8010-76C5D42EFCAD}">
      <dgm:prSet/>
      <dgm:spPr/>
      <dgm:t>
        <a:bodyPr/>
        <a:lstStyle/>
        <a:p>
          <a:endParaRPr lang="ru-RU"/>
        </a:p>
      </dgm:t>
    </dgm:pt>
    <dgm:pt modelId="{67E2C00B-6B72-4525-9BD5-918067B3566E}" type="sibTrans" cxnId="{1DE325B8-FA53-48DC-8010-76C5D42EFCAD}">
      <dgm:prSet/>
      <dgm:spPr/>
      <dgm:t>
        <a:bodyPr/>
        <a:lstStyle/>
        <a:p>
          <a:endParaRPr lang="ru-RU"/>
        </a:p>
      </dgm:t>
    </dgm:pt>
    <dgm:pt modelId="{81BEB1C5-9B91-44B2-BFD6-CF372F3DF618}">
      <dgm:prSet/>
      <dgm:spPr/>
      <dgm:t>
        <a:bodyPr/>
        <a:lstStyle/>
        <a:p>
          <a:r>
            <a:rPr lang="ru-RU" spc="-10" dirty="0">
              <a:latin typeface="Calibri"/>
              <a:cs typeface="Calibri"/>
            </a:rPr>
            <a:t>Участники</a:t>
          </a:r>
          <a:r>
            <a:rPr lang="ru-RU" spc="-6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Чемпионатов</a:t>
          </a:r>
          <a:endParaRPr lang="ru-RU" dirty="0"/>
        </a:p>
      </dgm:t>
    </dgm:pt>
    <dgm:pt modelId="{6496314D-65CE-4DE6-9F69-1C0AEE438E7B}" type="parTrans" cxnId="{4A84EB23-21F6-4610-963D-3B86F6AF8A37}">
      <dgm:prSet/>
      <dgm:spPr/>
      <dgm:t>
        <a:bodyPr/>
        <a:lstStyle/>
        <a:p>
          <a:endParaRPr lang="ru-RU"/>
        </a:p>
      </dgm:t>
    </dgm:pt>
    <dgm:pt modelId="{6413D6F6-78A5-4E16-85C9-12A7595261E9}" type="sibTrans" cxnId="{4A84EB23-21F6-4610-963D-3B86F6AF8A37}">
      <dgm:prSet/>
      <dgm:spPr/>
      <dgm:t>
        <a:bodyPr/>
        <a:lstStyle/>
        <a:p>
          <a:endParaRPr lang="ru-RU"/>
        </a:p>
      </dgm:t>
    </dgm:pt>
    <dgm:pt modelId="{E5E21B8D-1B24-4EB7-9030-80FEA86CA65E}">
      <dgm:prSet/>
      <dgm:spPr/>
      <dgm:t>
        <a:bodyPr/>
        <a:lstStyle/>
        <a:p>
          <a:r>
            <a:rPr lang="ru-RU" dirty="0">
              <a:latin typeface="Calibri"/>
              <a:cs typeface="Calibri"/>
            </a:rPr>
            <a:t>Цифровая</a:t>
          </a:r>
          <a:r>
            <a:rPr lang="ru-RU" spc="-9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платформа</a:t>
          </a:r>
          <a:r>
            <a:rPr lang="ru-RU" spc="-5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Чемпионатного</a:t>
          </a:r>
          <a:r>
            <a:rPr lang="ru-RU" spc="-5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движения</a:t>
          </a:r>
          <a:r>
            <a:rPr lang="ru-RU" spc="-45" dirty="0">
              <a:latin typeface="Calibri"/>
              <a:cs typeface="Calibri"/>
            </a:rPr>
            <a:t> </a:t>
          </a:r>
          <a:endParaRPr lang="ru-RU" dirty="0"/>
        </a:p>
      </dgm:t>
    </dgm:pt>
    <dgm:pt modelId="{8E595FB6-80EB-4958-9EBE-5B1F0B3D2691}" type="parTrans" cxnId="{7B397F73-1411-4407-8A57-13420B1E78F1}">
      <dgm:prSet/>
      <dgm:spPr/>
      <dgm:t>
        <a:bodyPr/>
        <a:lstStyle/>
        <a:p>
          <a:endParaRPr lang="ru-RU"/>
        </a:p>
      </dgm:t>
    </dgm:pt>
    <dgm:pt modelId="{66CC5C77-4B8C-48CB-95C9-5DE2ADF3D34C}" type="sibTrans" cxnId="{7B397F73-1411-4407-8A57-13420B1E78F1}">
      <dgm:prSet/>
      <dgm:spPr/>
      <dgm:t>
        <a:bodyPr/>
        <a:lstStyle/>
        <a:p>
          <a:endParaRPr lang="ru-RU"/>
        </a:p>
      </dgm:t>
    </dgm:pt>
    <dgm:pt modelId="{3E612C58-4B02-475C-8389-FF12E19D3A94}" type="pres">
      <dgm:prSet presAssocID="{52A31338-6257-450B-A54A-F117802150D5}" presName="Name0" presStyleCnt="0">
        <dgm:presLayoutVars>
          <dgm:chMax val="7"/>
          <dgm:chPref val="7"/>
          <dgm:dir/>
        </dgm:presLayoutVars>
      </dgm:prSet>
      <dgm:spPr/>
    </dgm:pt>
    <dgm:pt modelId="{0A5401A2-4145-453A-B08A-73DA66D71069}" type="pres">
      <dgm:prSet presAssocID="{52A31338-6257-450B-A54A-F117802150D5}" presName="Name1" presStyleCnt="0"/>
      <dgm:spPr/>
    </dgm:pt>
    <dgm:pt modelId="{00203A8C-C429-4E3D-ABB5-E2A62ECCB92A}" type="pres">
      <dgm:prSet presAssocID="{52A31338-6257-450B-A54A-F117802150D5}" presName="cycle" presStyleCnt="0"/>
      <dgm:spPr/>
    </dgm:pt>
    <dgm:pt modelId="{1892E018-8489-45AF-A738-0384D0737AC4}" type="pres">
      <dgm:prSet presAssocID="{52A31338-6257-450B-A54A-F117802150D5}" presName="srcNode" presStyleLbl="node1" presStyleIdx="0" presStyleCnt="5"/>
      <dgm:spPr/>
    </dgm:pt>
    <dgm:pt modelId="{59468537-38F1-4102-8B57-52D9D06FDBB2}" type="pres">
      <dgm:prSet presAssocID="{52A31338-6257-450B-A54A-F117802150D5}" presName="conn" presStyleLbl="parChTrans1D2" presStyleIdx="0" presStyleCnt="1"/>
      <dgm:spPr/>
    </dgm:pt>
    <dgm:pt modelId="{6DF6DD80-11B3-4ABF-9388-055C25FF5F29}" type="pres">
      <dgm:prSet presAssocID="{52A31338-6257-450B-A54A-F117802150D5}" presName="extraNode" presStyleLbl="node1" presStyleIdx="0" presStyleCnt="5"/>
      <dgm:spPr/>
    </dgm:pt>
    <dgm:pt modelId="{5EB6563A-1902-4847-9CFF-2F2243E54DE7}" type="pres">
      <dgm:prSet presAssocID="{52A31338-6257-450B-A54A-F117802150D5}" presName="dstNode" presStyleLbl="node1" presStyleIdx="0" presStyleCnt="5"/>
      <dgm:spPr/>
    </dgm:pt>
    <dgm:pt modelId="{139EDF62-6789-4E1F-92C7-F7CCFEDCE94A}" type="pres">
      <dgm:prSet presAssocID="{F62166CB-E3AA-452C-B0BC-6E239CAE43FF}" presName="text_1" presStyleLbl="node1" presStyleIdx="0" presStyleCnt="5">
        <dgm:presLayoutVars>
          <dgm:bulletEnabled val="1"/>
        </dgm:presLayoutVars>
      </dgm:prSet>
      <dgm:spPr/>
    </dgm:pt>
    <dgm:pt modelId="{3EF7FB0F-29C9-45B6-B255-24A354F3BFE1}" type="pres">
      <dgm:prSet presAssocID="{F62166CB-E3AA-452C-B0BC-6E239CAE43FF}" presName="accent_1" presStyleCnt="0"/>
      <dgm:spPr/>
    </dgm:pt>
    <dgm:pt modelId="{6CF1864E-5E2C-4CED-8CD2-49C5ABB757C5}" type="pres">
      <dgm:prSet presAssocID="{F62166CB-E3AA-452C-B0BC-6E239CAE43FF}" presName="accentRepeatNode" presStyleLbl="solidFgAcc1" presStyleIdx="0" presStyleCnt="5"/>
      <dgm:spPr/>
    </dgm:pt>
    <dgm:pt modelId="{CDB59B0F-2C1F-4ED1-AC01-23D6548ED3E0}" type="pres">
      <dgm:prSet presAssocID="{E9669E86-173F-4FF1-9D13-195CBBF6734B}" presName="text_2" presStyleLbl="node1" presStyleIdx="1" presStyleCnt="5">
        <dgm:presLayoutVars>
          <dgm:bulletEnabled val="1"/>
        </dgm:presLayoutVars>
      </dgm:prSet>
      <dgm:spPr/>
    </dgm:pt>
    <dgm:pt modelId="{BC59B078-C51B-49AA-9E77-FFC939D2BED9}" type="pres">
      <dgm:prSet presAssocID="{E9669E86-173F-4FF1-9D13-195CBBF6734B}" presName="accent_2" presStyleCnt="0"/>
      <dgm:spPr/>
    </dgm:pt>
    <dgm:pt modelId="{55CD06A1-64A7-461A-A42A-A4707590F2F4}" type="pres">
      <dgm:prSet presAssocID="{E9669E86-173F-4FF1-9D13-195CBBF6734B}" presName="accentRepeatNode" presStyleLbl="solidFgAcc1" presStyleIdx="1" presStyleCnt="5"/>
      <dgm:spPr/>
    </dgm:pt>
    <dgm:pt modelId="{ECB3F547-2EC5-46A2-BBDC-9931B69C4B9A}" type="pres">
      <dgm:prSet presAssocID="{B9F7A070-06EF-4799-B5D9-9B0652990A15}" presName="text_3" presStyleLbl="node1" presStyleIdx="2" presStyleCnt="5">
        <dgm:presLayoutVars>
          <dgm:bulletEnabled val="1"/>
        </dgm:presLayoutVars>
      </dgm:prSet>
      <dgm:spPr/>
    </dgm:pt>
    <dgm:pt modelId="{3E89F6C4-7B30-4CA0-8B42-91C744599687}" type="pres">
      <dgm:prSet presAssocID="{B9F7A070-06EF-4799-B5D9-9B0652990A15}" presName="accent_3" presStyleCnt="0"/>
      <dgm:spPr/>
    </dgm:pt>
    <dgm:pt modelId="{D8E691D0-D4AC-4010-AA0D-760918DE4B79}" type="pres">
      <dgm:prSet presAssocID="{B9F7A070-06EF-4799-B5D9-9B0652990A15}" presName="accentRepeatNode" presStyleLbl="solidFgAcc1" presStyleIdx="2" presStyleCnt="5"/>
      <dgm:spPr/>
    </dgm:pt>
    <dgm:pt modelId="{076037DA-675D-4E5F-9A30-0AD99E38542B}" type="pres">
      <dgm:prSet presAssocID="{81BEB1C5-9B91-44B2-BFD6-CF372F3DF618}" presName="text_4" presStyleLbl="node1" presStyleIdx="3" presStyleCnt="5">
        <dgm:presLayoutVars>
          <dgm:bulletEnabled val="1"/>
        </dgm:presLayoutVars>
      </dgm:prSet>
      <dgm:spPr/>
    </dgm:pt>
    <dgm:pt modelId="{16429626-94A4-4F48-B711-3CE709D2978C}" type="pres">
      <dgm:prSet presAssocID="{81BEB1C5-9B91-44B2-BFD6-CF372F3DF618}" presName="accent_4" presStyleCnt="0"/>
      <dgm:spPr/>
    </dgm:pt>
    <dgm:pt modelId="{D658C1DD-671F-4EF4-B92A-D7CEA71973DA}" type="pres">
      <dgm:prSet presAssocID="{81BEB1C5-9B91-44B2-BFD6-CF372F3DF618}" presName="accentRepeatNode" presStyleLbl="solidFgAcc1" presStyleIdx="3" presStyleCnt="5"/>
      <dgm:spPr/>
    </dgm:pt>
    <dgm:pt modelId="{345C2FD5-6EE1-40A0-8285-09CA7AE9E91D}" type="pres">
      <dgm:prSet presAssocID="{E5E21B8D-1B24-4EB7-9030-80FEA86CA65E}" presName="text_5" presStyleLbl="node1" presStyleIdx="4" presStyleCnt="5">
        <dgm:presLayoutVars>
          <dgm:bulletEnabled val="1"/>
        </dgm:presLayoutVars>
      </dgm:prSet>
      <dgm:spPr/>
    </dgm:pt>
    <dgm:pt modelId="{942BC022-6CB9-4FEA-8C6F-EDD691ED2EA2}" type="pres">
      <dgm:prSet presAssocID="{E5E21B8D-1B24-4EB7-9030-80FEA86CA65E}" presName="accent_5" presStyleCnt="0"/>
      <dgm:spPr/>
    </dgm:pt>
    <dgm:pt modelId="{CDE19BAB-7215-4C27-8C10-9137C781B4CF}" type="pres">
      <dgm:prSet presAssocID="{E5E21B8D-1B24-4EB7-9030-80FEA86CA65E}" presName="accentRepeatNode" presStyleLbl="solidFgAcc1" presStyleIdx="4" presStyleCnt="5"/>
      <dgm:spPr/>
    </dgm:pt>
  </dgm:ptLst>
  <dgm:cxnLst>
    <dgm:cxn modelId="{72938F04-ECDE-4782-8304-279687EB870D}" type="presOf" srcId="{F64EB34B-A6F8-40A2-9131-4B2381EF12DD}" destId="{59468537-38F1-4102-8B57-52D9D06FDBB2}" srcOrd="0" destOrd="0" presId="urn:microsoft.com/office/officeart/2008/layout/VerticalCurvedList"/>
    <dgm:cxn modelId="{605FB404-4334-4BCB-A62F-421660A913C7}" type="presOf" srcId="{81BEB1C5-9B91-44B2-BFD6-CF372F3DF618}" destId="{076037DA-675D-4E5F-9A30-0AD99E38542B}" srcOrd="0" destOrd="0" presId="urn:microsoft.com/office/officeart/2008/layout/VerticalCurvedList"/>
    <dgm:cxn modelId="{1B41DD0A-9076-40CC-A603-48539AE682BC}" type="presOf" srcId="{F62166CB-E3AA-452C-B0BC-6E239CAE43FF}" destId="{139EDF62-6789-4E1F-92C7-F7CCFEDCE94A}" srcOrd="0" destOrd="0" presId="urn:microsoft.com/office/officeart/2008/layout/VerticalCurvedList"/>
    <dgm:cxn modelId="{4A84EB23-21F6-4610-963D-3B86F6AF8A37}" srcId="{52A31338-6257-450B-A54A-F117802150D5}" destId="{81BEB1C5-9B91-44B2-BFD6-CF372F3DF618}" srcOrd="3" destOrd="0" parTransId="{6496314D-65CE-4DE6-9F69-1C0AEE438E7B}" sibTransId="{6413D6F6-78A5-4E16-85C9-12A7595261E9}"/>
    <dgm:cxn modelId="{5653143A-2FE4-4F77-9153-2B981A5BB089}" type="presOf" srcId="{E5E21B8D-1B24-4EB7-9030-80FEA86CA65E}" destId="{345C2FD5-6EE1-40A0-8285-09CA7AE9E91D}" srcOrd="0" destOrd="0" presId="urn:microsoft.com/office/officeart/2008/layout/VerticalCurvedList"/>
    <dgm:cxn modelId="{7B397F73-1411-4407-8A57-13420B1E78F1}" srcId="{52A31338-6257-450B-A54A-F117802150D5}" destId="{E5E21B8D-1B24-4EB7-9030-80FEA86CA65E}" srcOrd="4" destOrd="0" parTransId="{8E595FB6-80EB-4958-9EBE-5B1F0B3D2691}" sibTransId="{66CC5C77-4B8C-48CB-95C9-5DE2ADF3D34C}"/>
    <dgm:cxn modelId="{AA11C87B-FEA0-42AE-8BBE-488EB710F13A}" type="presOf" srcId="{E9669E86-173F-4FF1-9D13-195CBBF6734B}" destId="{CDB59B0F-2C1F-4ED1-AC01-23D6548ED3E0}" srcOrd="0" destOrd="0" presId="urn:microsoft.com/office/officeart/2008/layout/VerticalCurvedList"/>
    <dgm:cxn modelId="{6C2AD182-551C-4433-8F30-313DBF815B3B}" type="presOf" srcId="{52A31338-6257-450B-A54A-F117802150D5}" destId="{3E612C58-4B02-475C-8389-FF12E19D3A94}" srcOrd="0" destOrd="0" presId="urn:microsoft.com/office/officeart/2008/layout/VerticalCurvedList"/>
    <dgm:cxn modelId="{CFCEA78E-BD83-42C4-9708-3C8411D229D2}" srcId="{52A31338-6257-450B-A54A-F117802150D5}" destId="{F62166CB-E3AA-452C-B0BC-6E239CAE43FF}" srcOrd="0" destOrd="0" parTransId="{69868B7F-C542-407D-8EC3-CA64B6833EC0}" sibTransId="{F64EB34B-A6F8-40A2-9131-4B2381EF12DD}"/>
    <dgm:cxn modelId="{85178CAB-ECFA-4D8C-B372-6DBF9AEE0D2E}" type="presOf" srcId="{B9F7A070-06EF-4799-B5D9-9B0652990A15}" destId="{ECB3F547-2EC5-46A2-BBDC-9931B69C4B9A}" srcOrd="0" destOrd="0" presId="urn:microsoft.com/office/officeart/2008/layout/VerticalCurvedList"/>
    <dgm:cxn modelId="{1DE325B8-FA53-48DC-8010-76C5D42EFCAD}" srcId="{52A31338-6257-450B-A54A-F117802150D5}" destId="{B9F7A070-06EF-4799-B5D9-9B0652990A15}" srcOrd="2" destOrd="0" parTransId="{C5428ECA-76AE-4070-9F44-6D17683C3285}" sibTransId="{67E2C00B-6B72-4525-9BD5-918067B3566E}"/>
    <dgm:cxn modelId="{596E87CC-9D84-42B4-8660-2B006665C6A2}" srcId="{52A31338-6257-450B-A54A-F117802150D5}" destId="{E9669E86-173F-4FF1-9D13-195CBBF6734B}" srcOrd="1" destOrd="0" parTransId="{340C6348-F0F3-4F55-BAB1-766FB4C1C85F}" sibTransId="{9A459188-0FF4-4024-A1B3-50C58BEEB381}"/>
    <dgm:cxn modelId="{78BEB0EA-61D2-411D-9638-D583811EED94}" type="presParOf" srcId="{3E612C58-4B02-475C-8389-FF12E19D3A94}" destId="{0A5401A2-4145-453A-B08A-73DA66D71069}" srcOrd="0" destOrd="0" presId="urn:microsoft.com/office/officeart/2008/layout/VerticalCurvedList"/>
    <dgm:cxn modelId="{A11A461B-5860-4192-B0C8-EE7850C00AAD}" type="presParOf" srcId="{0A5401A2-4145-453A-B08A-73DA66D71069}" destId="{00203A8C-C429-4E3D-ABB5-E2A62ECCB92A}" srcOrd="0" destOrd="0" presId="urn:microsoft.com/office/officeart/2008/layout/VerticalCurvedList"/>
    <dgm:cxn modelId="{A9AAA1BE-F6AA-407F-98DD-5C4F36016D1B}" type="presParOf" srcId="{00203A8C-C429-4E3D-ABB5-E2A62ECCB92A}" destId="{1892E018-8489-45AF-A738-0384D0737AC4}" srcOrd="0" destOrd="0" presId="urn:microsoft.com/office/officeart/2008/layout/VerticalCurvedList"/>
    <dgm:cxn modelId="{89EF760C-FEDF-41EC-8ADB-6A4F46BDFE4D}" type="presParOf" srcId="{00203A8C-C429-4E3D-ABB5-E2A62ECCB92A}" destId="{59468537-38F1-4102-8B57-52D9D06FDBB2}" srcOrd="1" destOrd="0" presId="urn:microsoft.com/office/officeart/2008/layout/VerticalCurvedList"/>
    <dgm:cxn modelId="{4ECDB662-6568-4240-8DF9-56E720667D4C}" type="presParOf" srcId="{00203A8C-C429-4E3D-ABB5-E2A62ECCB92A}" destId="{6DF6DD80-11B3-4ABF-9388-055C25FF5F29}" srcOrd="2" destOrd="0" presId="urn:microsoft.com/office/officeart/2008/layout/VerticalCurvedList"/>
    <dgm:cxn modelId="{7A9AAD44-9A75-4412-B1E4-D29C23695392}" type="presParOf" srcId="{00203A8C-C429-4E3D-ABB5-E2A62ECCB92A}" destId="{5EB6563A-1902-4847-9CFF-2F2243E54DE7}" srcOrd="3" destOrd="0" presId="urn:microsoft.com/office/officeart/2008/layout/VerticalCurvedList"/>
    <dgm:cxn modelId="{33CB5BC5-786C-4C92-A0D2-5D72C00AC7B8}" type="presParOf" srcId="{0A5401A2-4145-453A-B08A-73DA66D71069}" destId="{139EDF62-6789-4E1F-92C7-F7CCFEDCE94A}" srcOrd="1" destOrd="0" presId="urn:microsoft.com/office/officeart/2008/layout/VerticalCurvedList"/>
    <dgm:cxn modelId="{0CAC97FE-A11C-4D8B-B8D3-5294C3D51C18}" type="presParOf" srcId="{0A5401A2-4145-453A-B08A-73DA66D71069}" destId="{3EF7FB0F-29C9-45B6-B255-24A354F3BFE1}" srcOrd="2" destOrd="0" presId="urn:microsoft.com/office/officeart/2008/layout/VerticalCurvedList"/>
    <dgm:cxn modelId="{95284DC6-9AF0-4DCE-878A-C9B6DE6339ED}" type="presParOf" srcId="{3EF7FB0F-29C9-45B6-B255-24A354F3BFE1}" destId="{6CF1864E-5E2C-4CED-8CD2-49C5ABB757C5}" srcOrd="0" destOrd="0" presId="urn:microsoft.com/office/officeart/2008/layout/VerticalCurvedList"/>
    <dgm:cxn modelId="{7277C80A-067F-4680-A287-D9639C9CE02A}" type="presParOf" srcId="{0A5401A2-4145-453A-B08A-73DA66D71069}" destId="{CDB59B0F-2C1F-4ED1-AC01-23D6548ED3E0}" srcOrd="3" destOrd="0" presId="urn:microsoft.com/office/officeart/2008/layout/VerticalCurvedList"/>
    <dgm:cxn modelId="{E09B316C-2528-4370-89DB-C5CDB4779218}" type="presParOf" srcId="{0A5401A2-4145-453A-B08A-73DA66D71069}" destId="{BC59B078-C51B-49AA-9E77-FFC939D2BED9}" srcOrd="4" destOrd="0" presId="urn:microsoft.com/office/officeart/2008/layout/VerticalCurvedList"/>
    <dgm:cxn modelId="{4FEB84CF-340E-4D82-941C-3ED8E5D5AE2F}" type="presParOf" srcId="{BC59B078-C51B-49AA-9E77-FFC939D2BED9}" destId="{55CD06A1-64A7-461A-A42A-A4707590F2F4}" srcOrd="0" destOrd="0" presId="urn:microsoft.com/office/officeart/2008/layout/VerticalCurvedList"/>
    <dgm:cxn modelId="{F3BF1703-8CF6-4292-88A0-7164D467275C}" type="presParOf" srcId="{0A5401A2-4145-453A-B08A-73DA66D71069}" destId="{ECB3F547-2EC5-46A2-BBDC-9931B69C4B9A}" srcOrd="5" destOrd="0" presId="urn:microsoft.com/office/officeart/2008/layout/VerticalCurvedList"/>
    <dgm:cxn modelId="{93350239-DA40-4EB4-AF75-8B9BD31DAD5B}" type="presParOf" srcId="{0A5401A2-4145-453A-B08A-73DA66D71069}" destId="{3E89F6C4-7B30-4CA0-8B42-91C744599687}" srcOrd="6" destOrd="0" presId="urn:microsoft.com/office/officeart/2008/layout/VerticalCurvedList"/>
    <dgm:cxn modelId="{E7F721C0-7376-455B-8C61-20DEC98B8FE6}" type="presParOf" srcId="{3E89F6C4-7B30-4CA0-8B42-91C744599687}" destId="{D8E691D0-D4AC-4010-AA0D-760918DE4B79}" srcOrd="0" destOrd="0" presId="urn:microsoft.com/office/officeart/2008/layout/VerticalCurvedList"/>
    <dgm:cxn modelId="{E84ECDB7-BD96-4214-A6D6-EC57E2A938FA}" type="presParOf" srcId="{0A5401A2-4145-453A-B08A-73DA66D71069}" destId="{076037DA-675D-4E5F-9A30-0AD99E38542B}" srcOrd="7" destOrd="0" presId="urn:microsoft.com/office/officeart/2008/layout/VerticalCurvedList"/>
    <dgm:cxn modelId="{C67925E3-12F4-4B3F-BE8A-10D8AF41C075}" type="presParOf" srcId="{0A5401A2-4145-453A-B08A-73DA66D71069}" destId="{16429626-94A4-4F48-B711-3CE709D2978C}" srcOrd="8" destOrd="0" presId="urn:microsoft.com/office/officeart/2008/layout/VerticalCurvedList"/>
    <dgm:cxn modelId="{89EDAD39-4AB3-4036-A02D-648D41D44B08}" type="presParOf" srcId="{16429626-94A4-4F48-B711-3CE709D2978C}" destId="{D658C1DD-671F-4EF4-B92A-D7CEA71973DA}" srcOrd="0" destOrd="0" presId="urn:microsoft.com/office/officeart/2008/layout/VerticalCurvedList"/>
    <dgm:cxn modelId="{B573CDEC-82CE-4850-8943-0C4C161AD5BD}" type="presParOf" srcId="{0A5401A2-4145-453A-B08A-73DA66D71069}" destId="{345C2FD5-6EE1-40A0-8285-09CA7AE9E91D}" srcOrd="9" destOrd="0" presId="urn:microsoft.com/office/officeart/2008/layout/VerticalCurvedList"/>
    <dgm:cxn modelId="{D297485B-3351-4F86-AD73-359C7D2FDDEE}" type="presParOf" srcId="{0A5401A2-4145-453A-B08A-73DA66D71069}" destId="{942BC022-6CB9-4FEA-8C6F-EDD691ED2EA2}" srcOrd="10" destOrd="0" presId="urn:microsoft.com/office/officeart/2008/layout/VerticalCurvedList"/>
    <dgm:cxn modelId="{34DB5A08-765A-431C-AC96-D8340BD87BA2}" type="presParOf" srcId="{942BC022-6CB9-4FEA-8C6F-EDD691ED2EA2}" destId="{CDE19BAB-7215-4C27-8C10-9137C781B4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50AA71-0FF4-48CF-94FC-DA6E4AAEBD42}" type="doc">
      <dgm:prSet loTypeId="urn:microsoft.com/office/officeart/2005/8/layout/chevron2" loCatId="process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9D072551-2F5B-4D4B-9120-5EA7921393F8}">
      <dgm:prSet phldrT="[Текст]" phldr="1"/>
      <dgm:spPr/>
      <dgm:t>
        <a:bodyPr/>
        <a:lstStyle/>
        <a:p>
          <a:endParaRPr lang="ru-RU" dirty="0"/>
        </a:p>
      </dgm:t>
    </dgm:pt>
    <dgm:pt modelId="{2C8DA199-4B0D-4D64-9352-3EA4D024D3AA}" type="parTrans" cxnId="{56C4902E-34B6-4180-B2C2-B44A8C79000B}">
      <dgm:prSet/>
      <dgm:spPr/>
      <dgm:t>
        <a:bodyPr/>
        <a:lstStyle/>
        <a:p>
          <a:endParaRPr lang="ru-RU"/>
        </a:p>
      </dgm:t>
    </dgm:pt>
    <dgm:pt modelId="{A5A38294-C56F-48EE-A159-459A179AA38D}" type="sibTrans" cxnId="{56C4902E-34B6-4180-B2C2-B44A8C79000B}">
      <dgm:prSet/>
      <dgm:spPr/>
      <dgm:t>
        <a:bodyPr/>
        <a:lstStyle/>
        <a:p>
          <a:endParaRPr lang="ru-RU"/>
        </a:p>
      </dgm:t>
    </dgm:pt>
    <dgm:pt modelId="{3EBF6AF2-544D-47D5-B084-3094BDF45D94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dirty="0">
              <a:latin typeface="+mn-lt"/>
              <a:cs typeface="Calibri"/>
            </a:rPr>
            <a:t>Утверждается</a:t>
          </a:r>
          <a:r>
            <a:rPr lang="ru-RU" spc="-45" dirty="0">
              <a:latin typeface="+mn-lt"/>
              <a:cs typeface="Calibri"/>
            </a:rPr>
            <a:t> </a:t>
          </a:r>
          <a:r>
            <a:rPr lang="ru-RU" spc="-10" dirty="0">
              <a:latin typeface="+mn-lt"/>
              <a:cs typeface="Calibri"/>
            </a:rPr>
            <a:t>регламентирующая</a:t>
          </a:r>
          <a:r>
            <a:rPr lang="ru-RU" spc="-55" dirty="0">
              <a:latin typeface="+mn-lt"/>
              <a:cs typeface="Calibri"/>
            </a:rPr>
            <a:t> </a:t>
          </a:r>
          <a:r>
            <a:rPr lang="ru-RU" spc="-10" dirty="0">
              <a:latin typeface="+mn-lt"/>
              <a:cs typeface="Calibri"/>
            </a:rPr>
            <a:t>документация</a:t>
          </a:r>
          <a:endParaRPr lang="ru-RU" dirty="0">
            <a:latin typeface="+mn-lt"/>
          </a:endParaRPr>
        </a:p>
      </dgm:t>
    </dgm:pt>
    <dgm:pt modelId="{BD37134A-FAFE-42C8-B0B7-587797FBBB45}" type="parTrans" cxnId="{4B1FD3A7-E843-4DA5-9540-413EAAA770DB}">
      <dgm:prSet/>
      <dgm:spPr/>
      <dgm:t>
        <a:bodyPr/>
        <a:lstStyle/>
        <a:p>
          <a:endParaRPr lang="ru-RU"/>
        </a:p>
      </dgm:t>
    </dgm:pt>
    <dgm:pt modelId="{254B1311-F322-4B0D-B543-F9837C7FEEFB}" type="sibTrans" cxnId="{4B1FD3A7-E843-4DA5-9540-413EAAA770DB}">
      <dgm:prSet/>
      <dgm:spPr/>
      <dgm:t>
        <a:bodyPr/>
        <a:lstStyle/>
        <a:p>
          <a:endParaRPr lang="ru-RU"/>
        </a:p>
      </dgm:t>
    </dgm:pt>
    <dgm:pt modelId="{F17C5157-7F50-46E7-8888-B4D4477FBA8F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dirty="0">
              <a:latin typeface="+mn-lt"/>
              <a:cs typeface="Calibri"/>
            </a:rPr>
            <a:t>Утверждается</a:t>
          </a:r>
          <a:r>
            <a:rPr lang="ru-RU" spc="-70" dirty="0">
              <a:latin typeface="+mn-lt"/>
              <a:cs typeface="Calibri"/>
            </a:rPr>
            <a:t> </a:t>
          </a:r>
          <a:r>
            <a:rPr lang="ru-RU" dirty="0">
              <a:latin typeface="+mn-lt"/>
              <a:cs typeface="Calibri"/>
            </a:rPr>
            <a:t>перечень</a:t>
          </a:r>
          <a:r>
            <a:rPr lang="ru-RU" spc="-60" dirty="0">
              <a:latin typeface="+mn-lt"/>
              <a:cs typeface="Calibri"/>
            </a:rPr>
            <a:t> </a:t>
          </a:r>
          <a:r>
            <a:rPr lang="ru-RU" dirty="0">
              <a:latin typeface="+mn-lt"/>
              <a:cs typeface="Calibri"/>
            </a:rPr>
            <a:t>компетенций</a:t>
          </a:r>
          <a:r>
            <a:rPr lang="ru-RU" spc="-80" dirty="0">
              <a:latin typeface="+mn-lt"/>
              <a:cs typeface="Calibri"/>
            </a:rPr>
            <a:t> </a:t>
          </a:r>
          <a:r>
            <a:rPr lang="ru-RU" dirty="0">
              <a:latin typeface="+mn-lt"/>
              <a:cs typeface="Calibri"/>
            </a:rPr>
            <a:t>и</a:t>
          </a:r>
          <a:r>
            <a:rPr lang="ru-RU" spc="-65" dirty="0">
              <a:latin typeface="+mn-lt"/>
              <a:cs typeface="Calibri"/>
            </a:rPr>
            <a:t> </a:t>
          </a:r>
          <a:r>
            <a:rPr lang="ru-RU" dirty="0">
              <a:latin typeface="+mn-lt"/>
              <a:cs typeface="Calibri"/>
            </a:rPr>
            <a:t>площадок</a:t>
          </a:r>
          <a:r>
            <a:rPr lang="ru-RU" spc="-65" dirty="0">
              <a:latin typeface="+mn-lt"/>
              <a:cs typeface="Calibri"/>
            </a:rPr>
            <a:t> </a:t>
          </a:r>
          <a:r>
            <a:rPr lang="ru-RU" dirty="0">
              <a:latin typeface="+mn-lt"/>
              <a:cs typeface="Calibri"/>
            </a:rPr>
            <a:t>проведения</a:t>
          </a:r>
          <a:r>
            <a:rPr lang="ru-RU" spc="-60" dirty="0">
              <a:latin typeface="+mn-lt"/>
              <a:cs typeface="Calibri"/>
            </a:rPr>
            <a:t> </a:t>
          </a:r>
          <a:r>
            <a:rPr lang="ru-RU" spc="-10" dirty="0">
              <a:latin typeface="+mn-lt"/>
              <a:cs typeface="Calibri"/>
            </a:rPr>
            <a:t>соревнований</a:t>
          </a:r>
          <a:endParaRPr lang="ru-RU" dirty="0">
            <a:latin typeface="+mn-lt"/>
          </a:endParaRPr>
        </a:p>
      </dgm:t>
    </dgm:pt>
    <dgm:pt modelId="{3556DE11-EFC4-4F60-9846-65FF5F682B0F}" type="parTrans" cxnId="{FD1E74C5-F507-4799-A81D-062A8AC260DA}">
      <dgm:prSet/>
      <dgm:spPr/>
      <dgm:t>
        <a:bodyPr/>
        <a:lstStyle/>
        <a:p>
          <a:endParaRPr lang="ru-RU"/>
        </a:p>
      </dgm:t>
    </dgm:pt>
    <dgm:pt modelId="{78B59353-D819-4F07-B6FD-4CEA41CE41DD}" type="sibTrans" cxnId="{FD1E74C5-F507-4799-A81D-062A8AC260DA}">
      <dgm:prSet/>
      <dgm:spPr/>
      <dgm:t>
        <a:bodyPr/>
        <a:lstStyle/>
        <a:p>
          <a:endParaRPr lang="ru-RU"/>
        </a:p>
      </dgm:t>
    </dgm:pt>
    <dgm:pt modelId="{1AFFAAF5-45FD-40D9-9491-ECDF58F57BF4}">
      <dgm:prSet phldrT="[Текст]" phldr="1"/>
      <dgm:spPr/>
      <dgm:t>
        <a:bodyPr/>
        <a:lstStyle/>
        <a:p>
          <a:endParaRPr lang="ru-RU"/>
        </a:p>
      </dgm:t>
    </dgm:pt>
    <dgm:pt modelId="{28E6DCA4-9315-4FF7-A239-E5C79AA5CB6C}" type="parTrans" cxnId="{95C0E4F1-D0B7-4582-8216-2EAA94AEDFB6}">
      <dgm:prSet/>
      <dgm:spPr/>
      <dgm:t>
        <a:bodyPr/>
        <a:lstStyle/>
        <a:p>
          <a:endParaRPr lang="ru-RU"/>
        </a:p>
      </dgm:t>
    </dgm:pt>
    <dgm:pt modelId="{4D69EB44-2B0A-47E2-B363-805420B11C82}" type="sibTrans" cxnId="{95C0E4F1-D0B7-4582-8216-2EAA94AEDFB6}">
      <dgm:prSet/>
      <dgm:spPr/>
      <dgm:t>
        <a:bodyPr/>
        <a:lstStyle/>
        <a:p>
          <a:endParaRPr lang="ru-RU"/>
        </a:p>
      </dgm:t>
    </dgm:pt>
    <dgm:pt modelId="{D839F399-F00D-4452-A07A-472A739C80BC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dirty="0">
              <a:latin typeface="Calibri"/>
              <a:cs typeface="Calibri"/>
            </a:rPr>
            <a:t>Разработка</a:t>
          </a:r>
          <a:r>
            <a:rPr lang="ru-RU" spc="-8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пакета</a:t>
          </a:r>
          <a:r>
            <a:rPr lang="ru-RU" spc="-4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конкурсной</a:t>
          </a:r>
          <a:r>
            <a:rPr lang="ru-RU" spc="-8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документации</a:t>
          </a:r>
          <a:r>
            <a:rPr lang="ru-RU" spc="-7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по</a:t>
          </a:r>
          <a:r>
            <a:rPr lang="ru-RU" spc="-6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каждой</a:t>
          </a:r>
          <a:r>
            <a:rPr lang="ru-RU" spc="-8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компетенции</a:t>
          </a:r>
          <a:endParaRPr lang="ru-RU" dirty="0"/>
        </a:p>
      </dgm:t>
    </dgm:pt>
    <dgm:pt modelId="{79647410-76BA-46E6-B386-D836BBA2D5DF}" type="parTrans" cxnId="{8D01544E-D0D9-4459-808B-7CAA44AFA1DB}">
      <dgm:prSet/>
      <dgm:spPr/>
      <dgm:t>
        <a:bodyPr/>
        <a:lstStyle/>
        <a:p>
          <a:endParaRPr lang="ru-RU"/>
        </a:p>
      </dgm:t>
    </dgm:pt>
    <dgm:pt modelId="{0E468594-B6E2-4FFB-ACCE-DE5F960A4BDE}" type="sibTrans" cxnId="{8D01544E-D0D9-4459-808B-7CAA44AFA1DB}">
      <dgm:prSet/>
      <dgm:spPr/>
      <dgm:t>
        <a:bodyPr/>
        <a:lstStyle/>
        <a:p>
          <a:endParaRPr lang="ru-RU"/>
        </a:p>
      </dgm:t>
    </dgm:pt>
    <dgm:pt modelId="{CDDB37BB-0F62-4C61-BF62-CD22EF3FA04B}">
      <dgm:prSet phldrT="[Текст]"/>
      <dgm:spPr/>
      <dgm:t>
        <a:bodyPr/>
        <a:lstStyle/>
        <a:p>
          <a:r>
            <a:rPr lang="ru-RU" dirty="0">
              <a:latin typeface="Calibri"/>
              <a:cs typeface="Calibri"/>
            </a:rPr>
            <a:t>Утверждается</a:t>
          </a:r>
          <a:r>
            <a:rPr lang="ru-RU" spc="-6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комплект</a:t>
          </a:r>
          <a:r>
            <a:rPr lang="ru-RU" b="1" spc="-80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конкурсной</a:t>
          </a:r>
          <a:r>
            <a:rPr lang="ru-RU" b="1" spc="-90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документации</a:t>
          </a:r>
          <a:endParaRPr lang="ru-RU" dirty="0"/>
        </a:p>
      </dgm:t>
    </dgm:pt>
    <dgm:pt modelId="{0B905C70-3320-457D-91C9-A6BBBD652BFC}" type="parTrans" cxnId="{B1F6E55E-B58F-4F66-BFE8-92850F81C53C}">
      <dgm:prSet/>
      <dgm:spPr/>
      <dgm:t>
        <a:bodyPr/>
        <a:lstStyle/>
        <a:p>
          <a:endParaRPr lang="ru-RU"/>
        </a:p>
      </dgm:t>
    </dgm:pt>
    <dgm:pt modelId="{E7665189-8070-4F1F-8B66-9975417C9940}" type="sibTrans" cxnId="{B1F6E55E-B58F-4F66-BFE8-92850F81C53C}">
      <dgm:prSet/>
      <dgm:spPr/>
      <dgm:t>
        <a:bodyPr/>
        <a:lstStyle/>
        <a:p>
          <a:endParaRPr lang="ru-RU"/>
        </a:p>
      </dgm:t>
    </dgm:pt>
    <dgm:pt modelId="{1F7BE067-E1FD-42E0-A8B2-6D4A9BD40401}">
      <dgm:prSet phldrT="[Текст]"/>
      <dgm:spPr/>
      <dgm:t>
        <a:bodyPr/>
        <a:lstStyle/>
        <a:p>
          <a:r>
            <a:rPr lang="ru-RU" dirty="0">
              <a:latin typeface="Calibri"/>
              <a:cs typeface="Calibri"/>
            </a:rPr>
            <a:t>Застройка</a:t>
          </a:r>
          <a:r>
            <a:rPr lang="ru-RU" spc="-6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площадки</a:t>
          </a:r>
          <a:endParaRPr lang="ru-RU" dirty="0"/>
        </a:p>
      </dgm:t>
    </dgm:pt>
    <dgm:pt modelId="{8B2EC60C-B05E-493C-9BE8-AC5E350A5452}" type="parTrans" cxnId="{E114CC8F-F993-40FB-8322-DC8A670D2CF1}">
      <dgm:prSet/>
      <dgm:spPr/>
      <dgm:t>
        <a:bodyPr/>
        <a:lstStyle/>
        <a:p>
          <a:endParaRPr lang="ru-RU"/>
        </a:p>
      </dgm:t>
    </dgm:pt>
    <dgm:pt modelId="{B638277F-0AD0-4AD7-98A8-C449DB79A77E}" type="sibTrans" cxnId="{E114CC8F-F993-40FB-8322-DC8A670D2CF1}">
      <dgm:prSet/>
      <dgm:spPr/>
      <dgm:t>
        <a:bodyPr/>
        <a:lstStyle/>
        <a:p>
          <a:endParaRPr lang="ru-RU"/>
        </a:p>
      </dgm:t>
    </dgm:pt>
    <dgm:pt modelId="{FCD1D168-C07C-4376-B7D3-A62CDBA0C1BA}">
      <dgm:prSet phldrT="[Текст]"/>
      <dgm:spPr/>
      <dgm:t>
        <a:bodyPr/>
        <a:lstStyle/>
        <a:p>
          <a:r>
            <a:rPr lang="ru-RU" dirty="0">
              <a:latin typeface="Calibri"/>
              <a:cs typeface="Calibri"/>
            </a:rPr>
            <a:t>Согласование</a:t>
          </a:r>
          <a:r>
            <a:rPr lang="ru-RU" spc="-6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с</a:t>
          </a:r>
          <a:r>
            <a:rPr lang="ru-RU" spc="-4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ФО</a:t>
          </a:r>
          <a:endParaRPr lang="ru-RU" dirty="0"/>
        </a:p>
      </dgm:t>
    </dgm:pt>
    <dgm:pt modelId="{4B6E42E6-6F12-44C9-8FD3-1EF42DC18961}" type="parTrans" cxnId="{E02085BB-2CDB-4740-B504-49DB10BA4F4D}">
      <dgm:prSet/>
      <dgm:spPr/>
      <dgm:t>
        <a:bodyPr/>
        <a:lstStyle/>
        <a:p>
          <a:endParaRPr lang="ru-RU"/>
        </a:p>
      </dgm:t>
    </dgm:pt>
    <dgm:pt modelId="{7C27F6F4-784E-4607-AC81-6449880F7DF2}" type="sibTrans" cxnId="{E02085BB-2CDB-4740-B504-49DB10BA4F4D}">
      <dgm:prSet/>
      <dgm:spPr/>
      <dgm:t>
        <a:bodyPr/>
        <a:lstStyle/>
        <a:p>
          <a:endParaRPr lang="ru-RU"/>
        </a:p>
      </dgm:t>
    </dgm:pt>
    <dgm:pt modelId="{9EA53183-9667-4301-BE7F-20B4E2F933B6}">
      <dgm:prSet phldrT="[Текст]"/>
      <dgm:spPr/>
      <dgm:t>
        <a:bodyPr/>
        <a:lstStyle/>
        <a:p>
          <a:endParaRPr lang="ru-RU" dirty="0"/>
        </a:p>
      </dgm:t>
    </dgm:pt>
    <dgm:pt modelId="{BE6645C8-335F-43F5-85E2-1887702751EC}" type="parTrans" cxnId="{A5030543-6EED-4D6E-A4F4-AAE7808EDF88}">
      <dgm:prSet/>
      <dgm:spPr/>
      <dgm:t>
        <a:bodyPr/>
        <a:lstStyle/>
        <a:p>
          <a:endParaRPr lang="ru-RU"/>
        </a:p>
      </dgm:t>
    </dgm:pt>
    <dgm:pt modelId="{13A7DE2A-C9D9-40B6-8B11-42EE38946EB1}" type="sibTrans" cxnId="{A5030543-6EED-4D6E-A4F4-AAE7808EDF88}">
      <dgm:prSet/>
      <dgm:spPr/>
      <dgm:t>
        <a:bodyPr/>
        <a:lstStyle/>
        <a:p>
          <a:endParaRPr lang="ru-RU"/>
        </a:p>
      </dgm:t>
    </dgm:pt>
    <dgm:pt modelId="{415693E9-9F70-42A2-B87C-05D25E59EFF6}">
      <dgm:prSet/>
      <dgm:spPr/>
      <dgm:t>
        <a:bodyPr/>
        <a:lstStyle/>
        <a:p>
          <a:r>
            <a:rPr lang="ru-RU" b="0" dirty="0">
              <a:latin typeface="Calibri"/>
              <a:cs typeface="Calibri"/>
            </a:rPr>
            <a:t>Регистрация</a:t>
          </a:r>
          <a:r>
            <a:rPr lang="ru-RU" b="0" spc="-65" dirty="0">
              <a:latin typeface="Calibri"/>
              <a:cs typeface="Calibri"/>
            </a:rPr>
            <a:t> </a:t>
          </a:r>
          <a:r>
            <a:rPr lang="ru-RU" b="0" dirty="0">
              <a:latin typeface="Calibri"/>
              <a:cs typeface="Calibri"/>
            </a:rPr>
            <a:t>на</a:t>
          </a:r>
          <a:r>
            <a:rPr lang="ru-RU" b="0" spc="-40" dirty="0">
              <a:latin typeface="Calibri"/>
              <a:cs typeface="Calibri"/>
            </a:rPr>
            <a:t> </a:t>
          </a:r>
          <a:r>
            <a:rPr lang="ru-RU" b="0" dirty="0">
              <a:latin typeface="Calibri"/>
              <a:cs typeface="Calibri"/>
            </a:rPr>
            <a:t>чемпионат</a:t>
          </a:r>
          <a:r>
            <a:rPr lang="ru-RU" b="0" spc="-65" dirty="0">
              <a:latin typeface="Calibri"/>
              <a:cs typeface="Calibri"/>
            </a:rPr>
            <a:t> </a:t>
          </a:r>
          <a:r>
            <a:rPr lang="ru-RU" b="0" dirty="0">
              <a:latin typeface="Calibri"/>
              <a:cs typeface="Calibri"/>
            </a:rPr>
            <a:t>по</a:t>
          </a:r>
          <a:r>
            <a:rPr lang="ru-RU" b="0" spc="-45" dirty="0">
              <a:latin typeface="Calibri"/>
              <a:cs typeface="Calibri"/>
            </a:rPr>
            <a:t> </a:t>
          </a:r>
          <a:r>
            <a:rPr lang="ru-RU" b="0" dirty="0">
              <a:latin typeface="Calibri"/>
              <a:cs typeface="Calibri"/>
            </a:rPr>
            <a:t>категориям</a:t>
          </a:r>
          <a:endParaRPr lang="ru-RU" b="0" dirty="0"/>
        </a:p>
      </dgm:t>
    </dgm:pt>
    <dgm:pt modelId="{80E7D340-A166-444C-B687-B667B54F7420}" type="parTrans" cxnId="{868D3A09-BB58-418B-A5FF-4E9ACC3AFD32}">
      <dgm:prSet/>
      <dgm:spPr/>
      <dgm:t>
        <a:bodyPr/>
        <a:lstStyle/>
        <a:p>
          <a:endParaRPr lang="ru-RU"/>
        </a:p>
      </dgm:t>
    </dgm:pt>
    <dgm:pt modelId="{10E7E379-B1ED-44DF-BD91-CA7428C5C8BC}" type="sibTrans" cxnId="{868D3A09-BB58-418B-A5FF-4E9ACC3AFD32}">
      <dgm:prSet/>
      <dgm:spPr/>
      <dgm:t>
        <a:bodyPr/>
        <a:lstStyle/>
        <a:p>
          <a:endParaRPr lang="ru-RU"/>
        </a:p>
      </dgm:t>
    </dgm:pt>
    <dgm:pt modelId="{446D4F1A-54F1-4D3B-B982-E264EFDACDEB}">
      <dgm:prSet/>
      <dgm:spPr/>
      <dgm:t>
        <a:bodyPr/>
        <a:lstStyle/>
        <a:p>
          <a:r>
            <a:rPr lang="ru-RU" dirty="0">
              <a:latin typeface="Calibri"/>
              <a:cs typeface="Calibri"/>
            </a:rPr>
            <a:t>Допуск</a:t>
          </a:r>
          <a:r>
            <a:rPr lang="ru-RU" spc="-7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на</a:t>
          </a:r>
          <a:r>
            <a:rPr lang="ru-RU" spc="-3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Чемпионат</a:t>
          </a:r>
          <a:r>
            <a:rPr lang="ru-RU" spc="-50" dirty="0">
              <a:latin typeface="Calibri"/>
              <a:cs typeface="Calibri"/>
            </a:rPr>
            <a:t> </a:t>
          </a:r>
          <a:endParaRPr lang="ru-RU" dirty="0"/>
        </a:p>
      </dgm:t>
    </dgm:pt>
    <dgm:pt modelId="{129CF363-5FAF-481F-9EDB-F2818A58308D}" type="parTrans" cxnId="{2F2E0BBB-84E8-40BB-95DE-BA5627D6C97A}">
      <dgm:prSet/>
      <dgm:spPr/>
      <dgm:t>
        <a:bodyPr/>
        <a:lstStyle/>
        <a:p>
          <a:endParaRPr lang="ru-RU"/>
        </a:p>
      </dgm:t>
    </dgm:pt>
    <dgm:pt modelId="{8E614F8E-722E-4C98-BEBA-9E6C5884FCE4}" type="sibTrans" cxnId="{2F2E0BBB-84E8-40BB-95DE-BA5627D6C97A}">
      <dgm:prSet/>
      <dgm:spPr/>
      <dgm:t>
        <a:bodyPr/>
        <a:lstStyle/>
        <a:p>
          <a:endParaRPr lang="ru-RU"/>
        </a:p>
      </dgm:t>
    </dgm:pt>
    <dgm:pt modelId="{C7CEFD34-0B00-4AA4-B7DF-E75E712D8DFE}">
      <dgm:prSet phldrT="[Текст]" phldr="1"/>
      <dgm:spPr/>
      <dgm:t>
        <a:bodyPr/>
        <a:lstStyle/>
        <a:p>
          <a:endParaRPr lang="ru-RU" dirty="0"/>
        </a:p>
      </dgm:t>
    </dgm:pt>
    <dgm:pt modelId="{11648EDC-B0D4-4050-9C7B-E61A47E5A595}" type="sibTrans" cxnId="{F8C388A8-0663-432F-923B-5647C4B4D85A}">
      <dgm:prSet/>
      <dgm:spPr/>
      <dgm:t>
        <a:bodyPr/>
        <a:lstStyle/>
        <a:p>
          <a:endParaRPr lang="ru-RU"/>
        </a:p>
      </dgm:t>
    </dgm:pt>
    <dgm:pt modelId="{62406E03-32CE-4826-989E-1D539CEE9810}" type="parTrans" cxnId="{F8C388A8-0663-432F-923B-5647C4B4D85A}">
      <dgm:prSet/>
      <dgm:spPr/>
      <dgm:t>
        <a:bodyPr/>
        <a:lstStyle/>
        <a:p>
          <a:endParaRPr lang="ru-RU"/>
        </a:p>
      </dgm:t>
    </dgm:pt>
    <dgm:pt modelId="{59676A38-9257-4D91-A944-6CA7B8B39B55}" type="pres">
      <dgm:prSet presAssocID="{7E50AA71-0FF4-48CF-94FC-DA6E4AAEBD42}" presName="linearFlow" presStyleCnt="0">
        <dgm:presLayoutVars>
          <dgm:dir/>
          <dgm:animLvl val="lvl"/>
          <dgm:resizeHandles val="exact"/>
        </dgm:presLayoutVars>
      </dgm:prSet>
      <dgm:spPr/>
    </dgm:pt>
    <dgm:pt modelId="{43678290-66BB-49AE-825F-EFA17679CDD8}" type="pres">
      <dgm:prSet presAssocID="{9D072551-2F5B-4D4B-9120-5EA7921393F8}" presName="composite" presStyleCnt="0"/>
      <dgm:spPr/>
    </dgm:pt>
    <dgm:pt modelId="{25AA3230-5124-4533-9702-8F058CE88181}" type="pres">
      <dgm:prSet presAssocID="{9D072551-2F5B-4D4B-9120-5EA7921393F8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3778A922-6AA8-42AE-8BA3-9E2BBE15C62C}" type="pres">
      <dgm:prSet presAssocID="{9D072551-2F5B-4D4B-9120-5EA7921393F8}" presName="descendantText" presStyleLbl="alignAcc1" presStyleIdx="0" presStyleCnt="4">
        <dgm:presLayoutVars>
          <dgm:bulletEnabled val="1"/>
        </dgm:presLayoutVars>
      </dgm:prSet>
      <dgm:spPr/>
    </dgm:pt>
    <dgm:pt modelId="{4BCFD72F-1F41-491F-A9FD-4ADF87D2B751}" type="pres">
      <dgm:prSet presAssocID="{A5A38294-C56F-48EE-A159-459A179AA38D}" presName="sp" presStyleCnt="0"/>
      <dgm:spPr/>
    </dgm:pt>
    <dgm:pt modelId="{77BFD8A8-B3A2-4E43-8CF1-3A63C737EE3F}" type="pres">
      <dgm:prSet presAssocID="{1AFFAAF5-45FD-40D9-9491-ECDF58F57BF4}" presName="composite" presStyleCnt="0"/>
      <dgm:spPr/>
    </dgm:pt>
    <dgm:pt modelId="{4E68EB11-5913-4529-82C5-BC78476F38CA}" type="pres">
      <dgm:prSet presAssocID="{1AFFAAF5-45FD-40D9-9491-ECDF58F57BF4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2F011E94-0C8C-4B20-93C9-5B49A1414376}" type="pres">
      <dgm:prSet presAssocID="{1AFFAAF5-45FD-40D9-9491-ECDF58F57BF4}" presName="descendantText" presStyleLbl="alignAcc1" presStyleIdx="1" presStyleCnt="4" custLinFactNeighborX="0">
        <dgm:presLayoutVars>
          <dgm:bulletEnabled val="1"/>
        </dgm:presLayoutVars>
      </dgm:prSet>
      <dgm:spPr/>
    </dgm:pt>
    <dgm:pt modelId="{AD3EDCA1-9E6B-4D45-8E04-37485BC796B1}" type="pres">
      <dgm:prSet presAssocID="{4D69EB44-2B0A-47E2-B363-805420B11C82}" presName="sp" presStyleCnt="0"/>
      <dgm:spPr/>
    </dgm:pt>
    <dgm:pt modelId="{183D3919-EE4E-44C3-84B7-6904385D26BE}" type="pres">
      <dgm:prSet presAssocID="{C7CEFD34-0B00-4AA4-B7DF-E75E712D8DFE}" presName="composite" presStyleCnt="0"/>
      <dgm:spPr/>
    </dgm:pt>
    <dgm:pt modelId="{28C138C4-631B-4B67-96D7-8DC0AD37DBAF}" type="pres">
      <dgm:prSet presAssocID="{C7CEFD34-0B00-4AA4-B7DF-E75E712D8DFE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153C0D19-3EBE-4EEA-9B5F-39C7A3719222}" type="pres">
      <dgm:prSet presAssocID="{C7CEFD34-0B00-4AA4-B7DF-E75E712D8DFE}" presName="descendantText" presStyleLbl="alignAcc1" presStyleIdx="2" presStyleCnt="4" custLinFactNeighborY="-1563">
        <dgm:presLayoutVars>
          <dgm:bulletEnabled val="1"/>
        </dgm:presLayoutVars>
      </dgm:prSet>
      <dgm:spPr/>
    </dgm:pt>
    <dgm:pt modelId="{0F9F5D6F-593C-402D-8A21-3B7E4806B4D6}" type="pres">
      <dgm:prSet presAssocID="{11648EDC-B0D4-4050-9C7B-E61A47E5A595}" presName="sp" presStyleCnt="0"/>
      <dgm:spPr/>
    </dgm:pt>
    <dgm:pt modelId="{B19BCE9B-5AB4-425B-834B-9286CB826825}" type="pres">
      <dgm:prSet presAssocID="{9EA53183-9667-4301-BE7F-20B4E2F933B6}" presName="composite" presStyleCnt="0"/>
      <dgm:spPr/>
    </dgm:pt>
    <dgm:pt modelId="{66FEF1F0-B5AE-40FC-B7D6-0A5EF4FF5F69}" type="pres">
      <dgm:prSet presAssocID="{9EA53183-9667-4301-BE7F-20B4E2F933B6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837FF085-4799-4961-AEE3-66BA90F17B98}" type="pres">
      <dgm:prSet presAssocID="{9EA53183-9667-4301-BE7F-20B4E2F933B6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68D3A09-BB58-418B-A5FF-4E9ACC3AFD32}" srcId="{9EA53183-9667-4301-BE7F-20B4E2F933B6}" destId="{415693E9-9F70-42A2-B87C-05D25E59EFF6}" srcOrd="0" destOrd="0" parTransId="{80E7D340-A166-444C-B687-B667B54F7420}" sibTransId="{10E7E379-B1ED-44DF-BD91-CA7428C5C8BC}"/>
    <dgm:cxn modelId="{432B2B28-7A81-4B2C-9E08-80641A8D1058}" type="presOf" srcId="{415693E9-9F70-42A2-B87C-05D25E59EFF6}" destId="{837FF085-4799-4961-AEE3-66BA90F17B98}" srcOrd="0" destOrd="0" presId="urn:microsoft.com/office/officeart/2005/8/layout/chevron2"/>
    <dgm:cxn modelId="{A6608E2D-68A4-4DC6-A1E8-CEC3BFA86BD9}" type="presOf" srcId="{9EA53183-9667-4301-BE7F-20B4E2F933B6}" destId="{66FEF1F0-B5AE-40FC-B7D6-0A5EF4FF5F69}" srcOrd="0" destOrd="0" presId="urn:microsoft.com/office/officeart/2005/8/layout/chevron2"/>
    <dgm:cxn modelId="{56C4902E-34B6-4180-B2C2-B44A8C79000B}" srcId="{7E50AA71-0FF4-48CF-94FC-DA6E4AAEBD42}" destId="{9D072551-2F5B-4D4B-9120-5EA7921393F8}" srcOrd="0" destOrd="0" parTransId="{2C8DA199-4B0D-4D64-9352-3EA4D024D3AA}" sibTransId="{A5A38294-C56F-48EE-A159-459A179AA38D}"/>
    <dgm:cxn modelId="{0A68813B-8354-44EC-9508-BB5E9B10CF09}" type="presOf" srcId="{1F7BE067-E1FD-42E0-A8B2-6D4A9BD40401}" destId="{153C0D19-3EBE-4EEA-9B5F-39C7A3719222}" srcOrd="0" destOrd="0" presId="urn:microsoft.com/office/officeart/2005/8/layout/chevron2"/>
    <dgm:cxn modelId="{B1F6E55E-B58F-4F66-BFE8-92850F81C53C}" srcId="{1AFFAAF5-45FD-40D9-9491-ECDF58F57BF4}" destId="{CDDB37BB-0F62-4C61-BF62-CD22EF3FA04B}" srcOrd="1" destOrd="0" parTransId="{0B905C70-3320-457D-91C9-A6BBBD652BFC}" sibTransId="{E7665189-8070-4F1F-8B66-9975417C9940}"/>
    <dgm:cxn modelId="{A5030543-6EED-4D6E-A4F4-AAE7808EDF88}" srcId="{7E50AA71-0FF4-48CF-94FC-DA6E4AAEBD42}" destId="{9EA53183-9667-4301-BE7F-20B4E2F933B6}" srcOrd="3" destOrd="0" parTransId="{BE6645C8-335F-43F5-85E2-1887702751EC}" sibTransId="{13A7DE2A-C9D9-40B6-8B11-42EE38946EB1}"/>
    <dgm:cxn modelId="{9CC1FB47-BE80-4CEA-BA6F-973717E88E57}" type="presOf" srcId="{3EBF6AF2-544D-47D5-B084-3094BDF45D94}" destId="{3778A922-6AA8-42AE-8BA3-9E2BBE15C62C}" srcOrd="0" destOrd="0" presId="urn:microsoft.com/office/officeart/2005/8/layout/chevron2"/>
    <dgm:cxn modelId="{8D01544E-D0D9-4459-808B-7CAA44AFA1DB}" srcId="{1AFFAAF5-45FD-40D9-9491-ECDF58F57BF4}" destId="{D839F399-F00D-4452-A07A-472A739C80BC}" srcOrd="0" destOrd="0" parTransId="{79647410-76BA-46E6-B386-D836BBA2D5DF}" sibTransId="{0E468594-B6E2-4FFB-ACCE-DE5F960A4BDE}"/>
    <dgm:cxn modelId="{2CA4EA52-BE11-4B18-960B-DA258F2E8CA4}" type="presOf" srcId="{D839F399-F00D-4452-A07A-472A739C80BC}" destId="{2F011E94-0C8C-4B20-93C9-5B49A1414376}" srcOrd="0" destOrd="0" presId="urn:microsoft.com/office/officeart/2005/8/layout/chevron2"/>
    <dgm:cxn modelId="{0961DD53-FB88-47F2-954B-3D6D8F4A74C3}" type="presOf" srcId="{446D4F1A-54F1-4D3B-B982-E264EFDACDEB}" destId="{837FF085-4799-4961-AEE3-66BA90F17B98}" srcOrd="0" destOrd="1" presId="urn:microsoft.com/office/officeart/2005/8/layout/chevron2"/>
    <dgm:cxn modelId="{410F0A77-1971-40D4-8B0F-35688FB18A17}" type="presOf" srcId="{FCD1D168-C07C-4376-B7D3-A62CDBA0C1BA}" destId="{153C0D19-3EBE-4EEA-9B5F-39C7A3719222}" srcOrd="0" destOrd="1" presId="urn:microsoft.com/office/officeart/2005/8/layout/chevron2"/>
    <dgm:cxn modelId="{338E9184-328C-4E09-ACB2-AE9991207BFF}" type="presOf" srcId="{1AFFAAF5-45FD-40D9-9491-ECDF58F57BF4}" destId="{4E68EB11-5913-4529-82C5-BC78476F38CA}" srcOrd="0" destOrd="0" presId="urn:microsoft.com/office/officeart/2005/8/layout/chevron2"/>
    <dgm:cxn modelId="{E114CC8F-F993-40FB-8322-DC8A670D2CF1}" srcId="{C7CEFD34-0B00-4AA4-B7DF-E75E712D8DFE}" destId="{1F7BE067-E1FD-42E0-A8B2-6D4A9BD40401}" srcOrd="0" destOrd="0" parTransId="{8B2EC60C-B05E-493C-9BE8-AC5E350A5452}" sibTransId="{B638277F-0AD0-4AD7-98A8-C449DB79A77E}"/>
    <dgm:cxn modelId="{7DD8F992-089A-47C4-9BBD-3D4C1FEC7BBA}" type="presOf" srcId="{CDDB37BB-0F62-4C61-BF62-CD22EF3FA04B}" destId="{2F011E94-0C8C-4B20-93C9-5B49A1414376}" srcOrd="0" destOrd="1" presId="urn:microsoft.com/office/officeart/2005/8/layout/chevron2"/>
    <dgm:cxn modelId="{CF41FB9C-D1B1-424D-B96D-253A98005A7F}" type="presOf" srcId="{7E50AA71-0FF4-48CF-94FC-DA6E4AAEBD42}" destId="{59676A38-9257-4D91-A944-6CA7B8B39B55}" srcOrd="0" destOrd="0" presId="urn:microsoft.com/office/officeart/2005/8/layout/chevron2"/>
    <dgm:cxn modelId="{4B1FD3A7-E843-4DA5-9540-413EAAA770DB}" srcId="{9D072551-2F5B-4D4B-9120-5EA7921393F8}" destId="{3EBF6AF2-544D-47D5-B084-3094BDF45D94}" srcOrd="0" destOrd="0" parTransId="{BD37134A-FAFE-42C8-B0B7-587797FBBB45}" sibTransId="{254B1311-F322-4B0D-B543-F9837C7FEEFB}"/>
    <dgm:cxn modelId="{F8C388A8-0663-432F-923B-5647C4B4D85A}" srcId="{7E50AA71-0FF4-48CF-94FC-DA6E4AAEBD42}" destId="{C7CEFD34-0B00-4AA4-B7DF-E75E712D8DFE}" srcOrd="2" destOrd="0" parTransId="{62406E03-32CE-4826-989E-1D539CEE9810}" sibTransId="{11648EDC-B0D4-4050-9C7B-E61A47E5A595}"/>
    <dgm:cxn modelId="{2F2E0BBB-84E8-40BB-95DE-BA5627D6C97A}" srcId="{9EA53183-9667-4301-BE7F-20B4E2F933B6}" destId="{446D4F1A-54F1-4D3B-B982-E264EFDACDEB}" srcOrd="1" destOrd="0" parTransId="{129CF363-5FAF-481F-9EDB-F2818A58308D}" sibTransId="{8E614F8E-722E-4C98-BEBA-9E6C5884FCE4}"/>
    <dgm:cxn modelId="{E02085BB-2CDB-4740-B504-49DB10BA4F4D}" srcId="{C7CEFD34-0B00-4AA4-B7DF-E75E712D8DFE}" destId="{FCD1D168-C07C-4376-B7D3-A62CDBA0C1BA}" srcOrd="1" destOrd="0" parTransId="{4B6E42E6-6F12-44C9-8FD3-1EF42DC18961}" sibTransId="{7C27F6F4-784E-4607-AC81-6449880F7DF2}"/>
    <dgm:cxn modelId="{88CB96C3-7D0D-4F4E-A7AE-6AE481761D29}" type="presOf" srcId="{F17C5157-7F50-46E7-8888-B4D4477FBA8F}" destId="{3778A922-6AA8-42AE-8BA3-9E2BBE15C62C}" srcOrd="0" destOrd="1" presId="urn:microsoft.com/office/officeart/2005/8/layout/chevron2"/>
    <dgm:cxn modelId="{36B74FC4-AA65-4CDA-9BC9-3A5AC9FC04A1}" type="presOf" srcId="{C7CEFD34-0B00-4AA4-B7DF-E75E712D8DFE}" destId="{28C138C4-631B-4B67-96D7-8DC0AD37DBAF}" srcOrd="0" destOrd="0" presId="urn:microsoft.com/office/officeart/2005/8/layout/chevron2"/>
    <dgm:cxn modelId="{FD1E74C5-F507-4799-A81D-062A8AC260DA}" srcId="{9D072551-2F5B-4D4B-9120-5EA7921393F8}" destId="{F17C5157-7F50-46E7-8888-B4D4477FBA8F}" srcOrd="1" destOrd="0" parTransId="{3556DE11-EFC4-4F60-9846-65FF5F682B0F}" sibTransId="{78B59353-D819-4F07-B6FD-4CEA41CE41DD}"/>
    <dgm:cxn modelId="{257A50E7-8A2A-46F3-A694-BCDF149CF2B7}" type="presOf" srcId="{9D072551-2F5B-4D4B-9120-5EA7921393F8}" destId="{25AA3230-5124-4533-9702-8F058CE88181}" srcOrd="0" destOrd="0" presId="urn:microsoft.com/office/officeart/2005/8/layout/chevron2"/>
    <dgm:cxn modelId="{95C0E4F1-D0B7-4582-8216-2EAA94AEDFB6}" srcId="{7E50AA71-0FF4-48CF-94FC-DA6E4AAEBD42}" destId="{1AFFAAF5-45FD-40D9-9491-ECDF58F57BF4}" srcOrd="1" destOrd="0" parTransId="{28E6DCA4-9315-4FF7-A239-E5C79AA5CB6C}" sibTransId="{4D69EB44-2B0A-47E2-B363-805420B11C82}"/>
    <dgm:cxn modelId="{C7A0A513-89D7-4816-B1A6-AF23D82CD57E}" type="presParOf" srcId="{59676A38-9257-4D91-A944-6CA7B8B39B55}" destId="{43678290-66BB-49AE-825F-EFA17679CDD8}" srcOrd="0" destOrd="0" presId="urn:microsoft.com/office/officeart/2005/8/layout/chevron2"/>
    <dgm:cxn modelId="{EF7811D8-264B-47D3-873C-484CD3499CD8}" type="presParOf" srcId="{43678290-66BB-49AE-825F-EFA17679CDD8}" destId="{25AA3230-5124-4533-9702-8F058CE88181}" srcOrd="0" destOrd="0" presId="urn:microsoft.com/office/officeart/2005/8/layout/chevron2"/>
    <dgm:cxn modelId="{35CC524F-1B67-4C1E-9478-035EF91837F2}" type="presParOf" srcId="{43678290-66BB-49AE-825F-EFA17679CDD8}" destId="{3778A922-6AA8-42AE-8BA3-9E2BBE15C62C}" srcOrd="1" destOrd="0" presId="urn:microsoft.com/office/officeart/2005/8/layout/chevron2"/>
    <dgm:cxn modelId="{E399FEF3-E18F-4DEC-872F-533AC3C2028C}" type="presParOf" srcId="{59676A38-9257-4D91-A944-6CA7B8B39B55}" destId="{4BCFD72F-1F41-491F-A9FD-4ADF87D2B751}" srcOrd="1" destOrd="0" presId="urn:microsoft.com/office/officeart/2005/8/layout/chevron2"/>
    <dgm:cxn modelId="{2F698BF9-B104-4DE2-8A75-16C5D068468D}" type="presParOf" srcId="{59676A38-9257-4D91-A944-6CA7B8B39B55}" destId="{77BFD8A8-B3A2-4E43-8CF1-3A63C737EE3F}" srcOrd="2" destOrd="0" presId="urn:microsoft.com/office/officeart/2005/8/layout/chevron2"/>
    <dgm:cxn modelId="{ED9EA214-66A2-4D75-A479-5E509E055DF6}" type="presParOf" srcId="{77BFD8A8-B3A2-4E43-8CF1-3A63C737EE3F}" destId="{4E68EB11-5913-4529-82C5-BC78476F38CA}" srcOrd="0" destOrd="0" presId="urn:microsoft.com/office/officeart/2005/8/layout/chevron2"/>
    <dgm:cxn modelId="{9662E027-B0DD-4146-825D-AFDB16765A2A}" type="presParOf" srcId="{77BFD8A8-B3A2-4E43-8CF1-3A63C737EE3F}" destId="{2F011E94-0C8C-4B20-93C9-5B49A1414376}" srcOrd="1" destOrd="0" presId="urn:microsoft.com/office/officeart/2005/8/layout/chevron2"/>
    <dgm:cxn modelId="{D7CF84FB-1CAC-4E7A-BAFB-A89D507BF9F5}" type="presParOf" srcId="{59676A38-9257-4D91-A944-6CA7B8B39B55}" destId="{AD3EDCA1-9E6B-4D45-8E04-37485BC796B1}" srcOrd="3" destOrd="0" presId="urn:microsoft.com/office/officeart/2005/8/layout/chevron2"/>
    <dgm:cxn modelId="{B4D69472-E2CE-43E4-A201-3ED204D8C202}" type="presParOf" srcId="{59676A38-9257-4D91-A944-6CA7B8B39B55}" destId="{183D3919-EE4E-44C3-84B7-6904385D26BE}" srcOrd="4" destOrd="0" presId="urn:microsoft.com/office/officeart/2005/8/layout/chevron2"/>
    <dgm:cxn modelId="{EF2288A3-D920-4EED-83A2-5905E9B3CC4C}" type="presParOf" srcId="{183D3919-EE4E-44C3-84B7-6904385D26BE}" destId="{28C138C4-631B-4B67-96D7-8DC0AD37DBAF}" srcOrd="0" destOrd="0" presId="urn:microsoft.com/office/officeart/2005/8/layout/chevron2"/>
    <dgm:cxn modelId="{69C37703-4816-42C0-B586-6504D5105F58}" type="presParOf" srcId="{183D3919-EE4E-44C3-84B7-6904385D26BE}" destId="{153C0D19-3EBE-4EEA-9B5F-39C7A3719222}" srcOrd="1" destOrd="0" presId="urn:microsoft.com/office/officeart/2005/8/layout/chevron2"/>
    <dgm:cxn modelId="{A38A85EA-9D8F-454E-938D-AA11C3650E37}" type="presParOf" srcId="{59676A38-9257-4D91-A944-6CA7B8B39B55}" destId="{0F9F5D6F-593C-402D-8A21-3B7E4806B4D6}" srcOrd="5" destOrd="0" presId="urn:microsoft.com/office/officeart/2005/8/layout/chevron2"/>
    <dgm:cxn modelId="{078503B4-EC88-4BE5-9208-4CE8DFD65288}" type="presParOf" srcId="{59676A38-9257-4D91-A944-6CA7B8B39B55}" destId="{B19BCE9B-5AB4-425B-834B-9286CB826825}" srcOrd="6" destOrd="0" presId="urn:microsoft.com/office/officeart/2005/8/layout/chevron2"/>
    <dgm:cxn modelId="{9F82835F-BDC7-4619-8BA5-225758B56C02}" type="presParOf" srcId="{B19BCE9B-5AB4-425B-834B-9286CB826825}" destId="{66FEF1F0-B5AE-40FC-B7D6-0A5EF4FF5F69}" srcOrd="0" destOrd="0" presId="urn:microsoft.com/office/officeart/2005/8/layout/chevron2"/>
    <dgm:cxn modelId="{DBD428DA-DB59-4399-9D0C-A210DC6179BA}" type="presParOf" srcId="{B19BCE9B-5AB4-425B-834B-9286CB826825}" destId="{837FF085-4799-4961-AEE3-66BA90F17B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96D528-9703-477B-B723-38F427A65497}" type="doc">
      <dgm:prSet loTypeId="urn:microsoft.com/office/officeart/2008/layout/PictureAccent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00E5E1-9315-43C2-85AD-33F2DEBAF28F}">
      <dgm:prSet phldrT="[Текст]"/>
      <dgm:spPr/>
      <dgm:t>
        <a:bodyPr/>
        <a:lstStyle/>
        <a:p>
          <a:pPr algn="l"/>
          <a:r>
            <a:rPr lang="ru-RU" b="1">
              <a:latin typeface="Calibri"/>
              <a:cs typeface="Calibri"/>
            </a:rPr>
            <a:t>Конкурсантами</a:t>
          </a:r>
          <a:r>
            <a:rPr lang="ru-RU" b="1" spc="-75">
              <a:latin typeface="Calibri"/>
              <a:cs typeface="Calibri"/>
            </a:rPr>
            <a:t> </a:t>
          </a:r>
          <a:r>
            <a:rPr lang="ru-RU" b="1">
              <a:latin typeface="Calibri"/>
              <a:cs typeface="Calibri"/>
            </a:rPr>
            <a:t>являются</a:t>
          </a:r>
          <a:r>
            <a:rPr lang="ru-RU">
              <a:latin typeface="Calibri"/>
              <a:cs typeface="Calibri"/>
            </a:rPr>
            <a:t>:</a:t>
          </a:r>
          <a:r>
            <a:rPr lang="ru-RU" spc="-70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обучающиеся</a:t>
          </a:r>
          <a:r>
            <a:rPr lang="ru-RU" spc="-50">
              <a:latin typeface="Calibri"/>
              <a:cs typeface="Calibri"/>
            </a:rPr>
            <a:t> </a:t>
          </a:r>
          <a:r>
            <a:rPr lang="ru-RU" spc="-10">
              <a:latin typeface="Calibri"/>
              <a:cs typeface="Calibri"/>
            </a:rPr>
            <a:t>образовательных</a:t>
          </a:r>
          <a:endParaRPr lang="ru-RU">
            <a:latin typeface="Calibri"/>
            <a:cs typeface="Calibri"/>
          </a:endParaRPr>
        </a:p>
        <a:p>
          <a:pPr algn="l"/>
          <a:r>
            <a:rPr lang="ru-RU">
              <a:latin typeface="Calibri"/>
              <a:cs typeface="Calibri"/>
            </a:rPr>
            <a:t>организаций</a:t>
          </a:r>
          <a:r>
            <a:rPr lang="ru-RU" spc="-35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в</a:t>
          </a:r>
          <a:r>
            <a:rPr lang="ru-RU" spc="-30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возрасте</a:t>
          </a:r>
          <a:r>
            <a:rPr lang="ru-RU" spc="-25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от</a:t>
          </a:r>
          <a:r>
            <a:rPr lang="ru-RU" spc="-40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14</a:t>
          </a:r>
          <a:r>
            <a:rPr lang="ru-RU" spc="-30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лет</a:t>
          </a:r>
          <a:r>
            <a:rPr lang="ru-RU" spc="-25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на</a:t>
          </a:r>
          <a:r>
            <a:rPr lang="ru-RU" spc="-25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момент</a:t>
          </a:r>
          <a:r>
            <a:rPr lang="ru-RU" spc="-25">
              <a:latin typeface="Calibri"/>
              <a:cs typeface="Calibri"/>
            </a:rPr>
            <a:t> </a:t>
          </a:r>
          <a:r>
            <a:rPr lang="ru-RU">
              <a:latin typeface="Calibri"/>
              <a:cs typeface="Calibri"/>
            </a:rPr>
            <a:t>проведения</a:t>
          </a:r>
          <a:r>
            <a:rPr lang="ru-RU" spc="-10">
              <a:latin typeface="Calibri"/>
              <a:cs typeface="Calibri"/>
            </a:rPr>
            <a:t> этапа Чемпионата.</a:t>
          </a:r>
          <a:endParaRPr lang="ru-RU" dirty="0"/>
        </a:p>
      </dgm:t>
    </dgm:pt>
    <dgm:pt modelId="{D645178E-6675-4743-80AA-F7EB37BA992E}" type="parTrans" cxnId="{1BB5748D-A191-45C2-8D0A-437E48F05133}">
      <dgm:prSet/>
      <dgm:spPr/>
      <dgm:t>
        <a:bodyPr/>
        <a:lstStyle/>
        <a:p>
          <a:endParaRPr lang="ru-RU"/>
        </a:p>
      </dgm:t>
    </dgm:pt>
    <dgm:pt modelId="{C21604C6-1793-48E9-9629-B3A5F355AF2E}" type="sibTrans" cxnId="{1BB5748D-A191-45C2-8D0A-437E48F05133}">
      <dgm:prSet/>
      <dgm:spPr/>
      <dgm:t>
        <a:bodyPr/>
        <a:lstStyle/>
        <a:p>
          <a:endParaRPr lang="ru-RU"/>
        </a:p>
      </dgm:t>
    </dgm:pt>
    <dgm:pt modelId="{558A57DF-ED4B-4A03-80AB-590C10C41910}">
      <dgm:prSet phldrT="[Текст]"/>
      <dgm:spPr/>
      <dgm:t>
        <a:bodyPr/>
        <a:lstStyle/>
        <a:p>
          <a:pPr algn="l"/>
          <a:r>
            <a:rPr lang="ru-RU" b="1" dirty="0">
              <a:latin typeface="Calibri"/>
              <a:cs typeface="Calibri"/>
            </a:rPr>
            <a:t>ОСНОВНАЯ</a:t>
          </a:r>
          <a:r>
            <a:rPr lang="ru-RU" b="1" spc="-25" dirty="0">
              <a:latin typeface="Calibri"/>
              <a:cs typeface="Calibri"/>
            </a:rPr>
            <a:t> </a:t>
          </a:r>
          <a:r>
            <a:rPr lang="ru-RU" b="1" spc="-20" dirty="0">
              <a:latin typeface="Calibri"/>
              <a:cs typeface="Calibri"/>
            </a:rPr>
            <a:t>КАТЕГОРИЯ </a:t>
          </a:r>
          <a:endParaRPr lang="ru-RU" dirty="0">
            <a:latin typeface="Calibri"/>
            <a:cs typeface="Calibri"/>
          </a:endParaRPr>
        </a:p>
      </dgm:t>
    </dgm:pt>
    <dgm:pt modelId="{46C9ED82-D158-4F16-B6FB-4843786F8046}" type="parTrans" cxnId="{F1AC83F6-B4B1-427D-B659-A9D8B5824DA5}">
      <dgm:prSet/>
      <dgm:spPr/>
      <dgm:t>
        <a:bodyPr/>
        <a:lstStyle/>
        <a:p>
          <a:endParaRPr lang="ru-RU"/>
        </a:p>
      </dgm:t>
    </dgm:pt>
    <dgm:pt modelId="{EA7B72E5-3D08-4853-A9A7-F1B68C408D53}" type="sibTrans" cxnId="{F1AC83F6-B4B1-427D-B659-A9D8B5824DA5}">
      <dgm:prSet/>
      <dgm:spPr/>
      <dgm:t>
        <a:bodyPr/>
        <a:lstStyle/>
        <a:p>
          <a:endParaRPr lang="ru-RU"/>
        </a:p>
      </dgm:t>
    </dgm:pt>
    <dgm:pt modelId="{629A6488-0FA3-40EC-A57D-1A70ACDA81B9}">
      <dgm:prSet phldrT="[Текст]"/>
      <dgm:spPr/>
      <dgm:t>
        <a:bodyPr/>
        <a:lstStyle/>
        <a:p>
          <a:pPr algn="l"/>
          <a:r>
            <a:rPr lang="ru-RU" b="1" dirty="0">
              <a:latin typeface="Calibri"/>
              <a:cs typeface="Calibri"/>
            </a:rPr>
            <a:t>ЮНИОРЫ</a:t>
          </a:r>
          <a:endParaRPr lang="ru-RU" dirty="0"/>
        </a:p>
      </dgm:t>
    </dgm:pt>
    <dgm:pt modelId="{5CF595F9-9A2B-47EE-A539-5E8CA32C4470}" type="parTrans" cxnId="{525AA859-5306-4804-A92C-68C68276C6B4}">
      <dgm:prSet/>
      <dgm:spPr/>
      <dgm:t>
        <a:bodyPr/>
        <a:lstStyle/>
        <a:p>
          <a:endParaRPr lang="ru-RU"/>
        </a:p>
      </dgm:t>
    </dgm:pt>
    <dgm:pt modelId="{D952AF96-CED2-48FE-8230-AD68C2B0D7F7}" type="sibTrans" cxnId="{525AA859-5306-4804-A92C-68C68276C6B4}">
      <dgm:prSet/>
      <dgm:spPr/>
      <dgm:t>
        <a:bodyPr/>
        <a:lstStyle/>
        <a:p>
          <a:endParaRPr lang="ru-RU"/>
        </a:p>
      </dgm:t>
    </dgm:pt>
    <dgm:pt modelId="{4651CB5A-55A1-4292-AE3F-991ABBE9982F}" type="pres">
      <dgm:prSet presAssocID="{7196D528-9703-477B-B723-38F427A65497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BBB891E3-D10B-4D9A-AADE-EA61997182F7}" type="pres">
      <dgm:prSet presAssocID="{C000E5E1-9315-43C2-85AD-33F2DEBAF28F}" presName="root" presStyleCnt="0">
        <dgm:presLayoutVars>
          <dgm:chMax/>
          <dgm:chPref val="4"/>
        </dgm:presLayoutVars>
      </dgm:prSet>
      <dgm:spPr/>
    </dgm:pt>
    <dgm:pt modelId="{9ABD5A9C-856E-46A4-BCF8-ED1547460A4B}" type="pres">
      <dgm:prSet presAssocID="{C000E5E1-9315-43C2-85AD-33F2DEBAF28F}" presName="rootComposite" presStyleCnt="0">
        <dgm:presLayoutVars/>
      </dgm:prSet>
      <dgm:spPr/>
    </dgm:pt>
    <dgm:pt modelId="{122A8679-0881-426B-87EE-96744D1AA470}" type="pres">
      <dgm:prSet presAssocID="{C000E5E1-9315-43C2-85AD-33F2DEBAF28F}" presName="rootText" presStyleLbl="node0" presStyleIdx="0" presStyleCnt="1">
        <dgm:presLayoutVars>
          <dgm:chMax/>
          <dgm:chPref val="4"/>
        </dgm:presLayoutVars>
      </dgm:prSet>
      <dgm:spPr/>
    </dgm:pt>
    <dgm:pt modelId="{A6332CA9-1225-4104-8389-19165ED9F0EC}" type="pres">
      <dgm:prSet presAssocID="{C000E5E1-9315-43C2-85AD-33F2DEBAF28F}" presName="childShape" presStyleCnt="0">
        <dgm:presLayoutVars>
          <dgm:chMax val="0"/>
          <dgm:chPref val="0"/>
        </dgm:presLayoutVars>
      </dgm:prSet>
      <dgm:spPr/>
    </dgm:pt>
    <dgm:pt modelId="{320648E6-B6DC-491A-B60A-3C14DDC483FB}" type="pres">
      <dgm:prSet presAssocID="{558A57DF-ED4B-4A03-80AB-590C10C41910}" presName="childComposite" presStyleCnt="0">
        <dgm:presLayoutVars>
          <dgm:chMax val="0"/>
          <dgm:chPref val="0"/>
        </dgm:presLayoutVars>
      </dgm:prSet>
      <dgm:spPr/>
    </dgm:pt>
    <dgm:pt modelId="{5A592534-C908-453C-B298-B4497706F58F}" type="pres">
      <dgm:prSet presAssocID="{558A57DF-ED4B-4A03-80AB-590C10C41910}" presName="Image" presStyleLbl="node1" presStyleIdx="0" presStyleCnt="2"/>
      <dgm:spPr/>
    </dgm:pt>
    <dgm:pt modelId="{4363DCA8-154C-4B2D-A999-A78E45E192F9}" type="pres">
      <dgm:prSet presAssocID="{558A57DF-ED4B-4A03-80AB-590C10C41910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DC220F0C-74E4-41D3-9B5F-AD783364726A}" type="pres">
      <dgm:prSet presAssocID="{629A6488-0FA3-40EC-A57D-1A70ACDA81B9}" presName="childComposite" presStyleCnt="0">
        <dgm:presLayoutVars>
          <dgm:chMax val="0"/>
          <dgm:chPref val="0"/>
        </dgm:presLayoutVars>
      </dgm:prSet>
      <dgm:spPr/>
    </dgm:pt>
    <dgm:pt modelId="{E254D100-DC78-4A3D-A280-273EA65FA813}" type="pres">
      <dgm:prSet presAssocID="{629A6488-0FA3-40EC-A57D-1A70ACDA81B9}" presName="Image" presStyleLbl="node1" presStyleIdx="1" presStyleCnt="2"/>
      <dgm:spPr/>
    </dgm:pt>
    <dgm:pt modelId="{6039F971-7A06-407F-A5A3-28BDCAEC5191}" type="pres">
      <dgm:prSet presAssocID="{629A6488-0FA3-40EC-A57D-1A70ACDA81B9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7992671E-CD05-4177-B5C4-FA0B1898E92D}" type="presOf" srcId="{C000E5E1-9315-43C2-85AD-33F2DEBAF28F}" destId="{122A8679-0881-426B-87EE-96744D1AA470}" srcOrd="0" destOrd="0" presId="urn:microsoft.com/office/officeart/2008/layout/PictureAccentList"/>
    <dgm:cxn modelId="{1901023B-6B02-42E4-93D3-EBDC4609DAD5}" type="presOf" srcId="{558A57DF-ED4B-4A03-80AB-590C10C41910}" destId="{4363DCA8-154C-4B2D-A999-A78E45E192F9}" srcOrd="0" destOrd="0" presId="urn:microsoft.com/office/officeart/2008/layout/PictureAccentList"/>
    <dgm:cxn modelId="{7C5B3F46-EB86-4B23-B26A-0D3BFFF1E61E}" type="presOf" srcId="{629A6488-0FA3-40EC-A57D-1A70ACDA81B9}" destId="{6039F971-7A06-407F-A5A3-28BDCAEC5191}" srcOrd="0" destOrd="0" presId="urn:microsoft.com/office/officeart/2008/layout/PictureAccentList"/>
    <dgm:cxn modelId="{525AA859-5306-4804-A92C-68C68276C6B4}" srcId="{C000E5E1-9315-43C2-85AD-33F2DEBAF28F}" destId="{629A6488-0FA3-40EC-A57D-1A70ACDA81B9}" srcOrd="1" destOrd="0" parTransId="{5CF595F9-9A2B-47EE-A539-5E8CA32C4470}" sibTransId="{D952AF96-CED2-48FE-8230-AD68C2B0D7F7}"/>
    <dgm:cxn modelId="{1BB5748D-A191-45C2-8D0A-437E48F05133}" srcId="{7196D528-9703-477B-B723-38F427A65497}" destId="{C000E5E1-9315-43C2-85AD-33F2DEBAF28F}" srcOrd="0" destOrd="0" parTransId="{D645178E-6675-4743-80AA-F7EB37BA992E}" sibTransId="{C21604C6-1793-48E9-9629-B3A5F355AF2E}"/>
    <dgm:cxn modelId="{42C8DAC7-D539-4D87-ACC2-A703BA3EFE31}" type="presOf" srcId="{7196D528-9703-477B-B723-38F427A65497}" destId="{4651CB5A-55A1-4292-AE3F-991ABBE9982F}" srcOrd="0" destOrd="0" presId="urn:microsoft.com/office/officeart/2008/layout/PictureAccentList"/>
    <dgm:cxn modelId="{F1AC83F6-B4B1-427D-B659-A9D8B5824DA5}" srcId="{C000E5E1-9315-43C2-85AD-33F2DEBAF28F}" destId="{558A57DF-ED4B-4A03-80AB-590C10C41910}" srcOrd="0" destOrd="0" parTransId="{46C9ED82-D158-4F16-B6FB-4843786F8046}" sibTransId="{EA7B72E5-3D08-4853-A9A7-F1B68C408D53}"/>
    <dgm:cxn modelId="{A5A84FB6-0BBC-407A-BEFA-52BDB84769A9}" type="presParOf" srcId="{4651CB5A-55A1-4292-AE3F-991ABBE9982F}" destId="{BBB891E3-D10B-4D9A-AADE-EA61997182F7}" srcOrd="0" destOrd="0" presId="urn:microsoft.com/office/officeart/2008/layout/PictureAccentList"/>
    <dgm:cxn modelId="{77468CA1-1D04-49AC-9AB1-F821B325E36F}" type="presParOf" srcId="{BBB891E3-D10B-4D9A-AADE-EA61997182F7}" destId="{9ABD5A9C-856E-46A4-BCF8-ED1547460A4B}" srcOrd="0" destOrd="0" presId="urn:microsoft.com/office/officeart/2008/layout/PictureAccentList"/>
    <dgm:cxn modelId="{5B1F9C8C-E930-49B5-A892-1560E59D6F22}" type="presParOf" srcId="{9ABD5A9C-856E-46A4-BCF8-ED1547460A4B}" destId="{122A8679-0881-426B-87EE-96744D1AA470}" srcOrd="0" destOrd="0" presId="urn:microsoft.com/office/officeart/2008/layout/PictureAccentList"/>
    <dgm:cxn modelId="{532C3DEB-90FA-4CA3-A51C-0F5FC7A1E635}" type="presParOf" srcId="{BBB891E3-D10B-4D9A-AADE-EA61997182F7}" destId="{A6332CA9-1225-4104-8389-19165ED9F0EC}" srcOrd="1" destOrd="0" presId="urn:microsoft.com/office/officeart/2008/layout/PictureAccentList"/>
    <dgm:cxn modelId="{44F17BD4-F894-4E59-81E6-599CC4234A33}" type="presParOf" srcId="{A6332CA9-1225-4104-8389-19165ED9F0EC}" destId="{320648E6-B6DC-491A-B60A-3C14DDC483FB}" srcOrd="0" destOrd="0" presId="urn:microsoft.com/office/officeart/2008/layout/PictureAccentList"/>
    <dgm:cxn modelId="{89B0D318-EA7A-47B4-AFFB-5B6FF7BC6FAA}" type="presParOf" srcId="{320648E6-B6DC-491A-B60A-3C14DDC483FB}" destId="{5A592534-C908-453C-B298-B4497706F58F}" srcOrd="0" destOrd="0" presId="urn:microsoft.com/office/officeart/2008/layout/PictureAccentList"/>
    <dgm:cxn modelId="{99BB2D77-BC0A-454D-8B10-3F7A9FC227D7}" type="presParOf" srcId="{320648E6-B6DC-491A-B60A-3C14DDC483FB}" destId="{4363DCA8-154C-4B2D-A999-A78E45E192F9}" srcOrd="1" destOrd="0" presId="urn:microsoft.com/office/officeart/2008/layout/PictureAccentList"/>
    <dgm:cxn modelId="{30B30C86-762B-48A3-B0FA-C70D630EA5E3}" type="presParOf" srcId="{A6332CA9-1225-4104-8389-19165ED9F0EC}" destId="{DC220F0C-74E4-41D3-9B5F-AD783364726A}" srcOrd="1" destOrd="0" presId="urn:microsoft.com/office/officeart/2008/layout/PictureAccentList"/>
    <dgm:cxn modelId="{0F577AF2-B0B3-48B1-98A2-4B6A6FCBAD68}" type="presParOf" srcId="{DC220F0C-74E4-41D3-9B5F-AD783364726A}" destId="{E254D100-DC78-4A3D-A280-273EA65FA813}" srcOrd="0" destOrd="0" presId="urn:microsoft.com/office/officeart/2008/layout/PictureAccentList"/>
    <dgm:cxn modelId="{2E5AD947-FE4C-428C-94A4-1137D76D49EF}" type="presParOf" srcId="{DC220F0C-74E4-41D3-9B5F-AD783364726A}" destId="{6039F971-7A06-407F-A5A3-28BDCAEC5191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287C01-1FD8-4B7C-9D54-95771B2AA063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A5F861-4FB3-48C0-9DEC-B5191F36E65C}">
      <dgm:prSet phldrT="[Текст]"/>
      <dgm:spPr/>
      <dgm:t>
        <a:bodyPr/>
        <a:lstStyle/>
        <a:p>
          <a:r>
            <a:rPr lang="ru-RU" dirty="0"/>
            <a:t>Главный эксперт</a:t>
          </a:r>
        </a:p>
      </dgm:t>
    </dgm:pt>
    <dgm:pt modelId="{F2D360BC-021B-406F-A5F6-FD8D60419575}" type="parTrans" cxnId="{F301E4CD-CB75-406A-A8B6-C582113825ED}">
      <dgm:prSet/>
      <dgm:spPr/>
      <dgm:t>
        <a:bodyPr/>
        <a:lstStyle/>
        <a:p>
          <a:endParaRPr lang="ru-RU"/>
        </a:p>
      </dgm:t>
    </dgm:pt>
    <dgm:pt modelId="{96267E21-C915-40F6-9A9F-9CF481B02C0D}" type="sibTrans" cxnId="{F301E4CD-CB75-406A-A8B6-C582113825ED}">
      <dgm:prSet/>
      <dgm:spPr/>
      <dgm:t>
        <a:bodyPr/>
        <a:lstStyle/>
        <a:p>
          <a:endParaRPr lang="ru-RU"/>
        </a:p>
      </dgm:t>
    </dgm:pt>
    <dgm:pt modelId="{76896EB4-48F6-4C3B-8824-E61E6948B093}">
      <dgm:prSet phldrT="[Текст]"/>
      <dgm:spPr/>
      <dgm:t>
        <a:bodyPr/>
        <a:lstStyle/>
        <a:p>
          <a:r>
            <a:rPr lang="ru-RU" dirty="0"/>
            <a:t>Эксперт-методист</a:t>
          </a:r>
        </a:p>
      </dgm:t>
    </dgm:pt>
    <dgm:pt modelId="{9878E9E8-17AB-4A4A-9374-BAA0EBE00EF9}" type="parTrans" cxnId="{474A6ED5-FF9D-4987-8721-58C33B938B52}">
      <dgm:prSet/>
      <dgm:spPr/>
      <dgm:t>
        <a:bodyPr/>
        <a:lstStyle/>
        <a:p>
          <a:endParaRPr lang="ru-RU"/>
        </a:p>
      </dgm:t>
    </dgm:pt>
    <dgm:pt modelId="{008C7F21-0D96-4AF7-8742-D070BCF3227A}" type="sibTrans" cxnId="{474A6ED5-FF9D-4987-8721-58C33B938B52}">
      <dgm:prSet/>
      <dgm:spPr/>
      <dgm:t>
        <a:bodyPr/>
        <a:lstStyle/>
        <a:p>
          <a:endParaRPr lang="ru-RU"/>
        </a:p>
      </dgm:t>
    </dgm:pt>
    <dgm:pt modelId="{22CC623F-400F-4F6E-8F32-EF907B07856A}">
      <dgm:prSet phldrT="[Текст]"/>
      <dgm:spPr/>
      <dgm:t>
        <a:bodyPr/>
        <a:lstStyle/>
        <a:p>
          <a:r>
            <a:rPr lang="ru-RU" dirty="0"/>
            <a:t>Эксперт-наставник</a:t>
          </a:r>
        </a:p>
      </dgm:t>
    </dgm:pt>
    <dgm:pt modelId="{8C3B37C9-E210-475C-9B6B-F7CF00377745}" type="parTrans" cxnId="{B11F5F56-8BFC-4FF8-948E-EF692943FF0B}">
      <dgm:prSet/>
      <dgm:spPr/>
    </dgm:pt>
    <dgm:pt modelId="{FC6D62EA-1C74-447B-A9B5-5A5EB8364D06}" type="sibTrans" cxnId="{B11F5F56-8BFC-4FF8-948E-EF692943FF0B}">
      <dgm:prSet/>
      <dgm:spPr/>
    </dgm:pt>
    <dgm:pt modelId="{A4E955DB-9AEF-4CBA-AF22-997CF936953E}">
      <dgm:prSet phldrT="[Текст]"/>
      <dgm:spPr/>
      <dgm:t>
        <a:bodyPr/>
        <a:lstStyle/>
        <a:p>
          <a:r>
            <a:rPr lang="ru-RU" dirty="0"/>
            <a:t>Индустриальный эксперт</a:t>
          </a:r>
        </a:p>
      </dgm:t>
    </dgm:pt>
    <dgm:pt modelId="{9DBFE608-E667-4A40-8183-EA6BF40B0C63}" type="parTrans" cxnId="{405FB595-A6D6-40B0-A122-DC8D7D9CF088}">
      <dgm:prSet/>
      <dgm:spPr/>
    </dgm:pt>
    <dgm:pt modelId="{39CD7FA3-7E8B-4B25-9D09-6E61BCFC6586}" type="sibTrans" cxnId="{405FB595-A6D6-40B0-A122-DC8D7D9CF088}">
      <dgm:prSet/>
      <dgm:spPr/>
    </dgm:pt>
    <dgm:pt modelId="{ECBD965B-1B6C-48F3-B5E6-A444CE5B4FA5}" type="pres">
      <dgm:prSet presAssocID="{FF287C01-1FD8-4B7C-9D54-95771B2AA063}" presName="Name0" presStyleCnt="0">
        <dgm:presLayoutVars>
          <dgm:chMax val="7"/>
          <dgm:chPref val="7"/>
          <dgm:dir/>
        </dgm:presLayoutVars>
      </dgm:prSet>
      <dgm:spPr/>
    </dgm:pt>
    <dgm:pt modelId="{F575C5E4-A3C0-420C-8001-4F67E1A5DE4C}" type="pres">
      <dgm:prSet presAssocID="{FF287C01-1FD8-4B7C-9D54-95771B2AA063}" presName="Name1" presStyleCnt="0"/>
      <dgm:spPr/>
    </dgm:pt>
    <dgm:pt modelId="{12594EA8-CE9A-4113-95BC-DBAA6BAB0331}" type="pres">
      <dgm:prSet presAssocID="{FF287C01-1FD8-4B7C-9D54-95771B2AA063}" presName="cycle" presStyleCnt="0"/>
      <dgm:spPr/>
    </dgm:pt>
    <dgm:pt modelId="{C3FDE8EE-B4FC-4DA1-9296-804431FEDAD8}" type="pres">
      <dgm:prSet presAssocID="{FF287C01-1FD8-4B7C-9D54-95771B2AA063}" presName="srcNode" presStyleLbl="node1" presStyleIdx="0" presStyleCnt="4"/>
      <dgm:spPr/>
    </dgm:pt>
    <dgm:pt modelId="{27D3E99D-8EAF-465B-B6EA-C00F309D5003}" type="pres">
      <dgm:prSet presAssocID="{FF287C01-1FD8-4B7C-9D54-95771B2AA063}" presName="conn" presStyleLbl="parChTrans1D2" presStyleIdx="0" presStyleCnt="1"/>
      <dgm:spPr/>
    </dgm:pt>
    <dgm:pt modelId="{4AC34261-E7B5-4C07-B71A-FEA0B74FF2EB}" type="pres">
      <dgm:prSet presAssocID="{FF287C01-1FD8-4B7C-9D54-95771B2AA063}" presName="extraNode" presStyleLbl="node1" presStyleIdx="0" presStyleCnt="4"/>
      <dgm:spPr/>
    </dgm:pt>
    <dgm:pt modelId="{4F371F49-0CC8-4FF9-B6AF-449D43070C49}" type="pres">
      <dgm:prSet presAssocID="{FF287C01-1FD8-4B7C-9D54-95771B2AA063}" presName="dstNode" presStyleLbl="node1" presStyleIdx="0" presStyleCnt="4"/>
      <dgm:spPr/>
    </dgm:pt>
    <dgm:pt modelId="{4DD7FDC9-6BA3-4B6F-B652-2867CBF46E7B}" type="pres">
      <dgm:prSet presAssocID="{55A5F861-4FB3-48C0-9DEC-B5191F36E65C}" presName="text_1" presStyleLbl="node1" presStyleIdx="0" presStyleCnt="4">
        <dgm:presLayoutVars>
          <dgm:bulletEnabled val="1"/>
        </dgm:presLayoutVars>
      </dgm:prSet>
      <dgm:spPr/>
    </dgm:pt>
    <dgm:pt modelId="{851E1A14-9F5E-4F73-9747-083E0EA748DB}" type="pres">
      <dgm:prSet presAssocID="{55A5F861-4FB3-48C0-9DEC-B5191F36E65C}" presName="accent_1" presStyleCnt="0"/>
      <dgm:spPr/>
    </dgm:pt>
    <dgm:pt modelId="{706F0710-5671-46DA-912A-8542AB64A8E2}" type="pres">
      <dgm:prSet presAssocID="{55A5F861-4FB3-48C0-9DEC-B5191F36E65C}" presName="accentRepeatNode" presStyleLbl="solidFgAcc1" presStyleIdx="0" presStyleCnt="4"/>
      <dgm:spPr/>
    </dgm:pt>
    <dgm:pt modelId="{02AB0A3E-174C-4709-880B-5DAF66275BA7}" type="pres">
      <dgm:prSet presAssocID="{76896EB4-48F6-4C3B-8824-E61E6948B093}" presName="text_2" presStyleLbl="node1" presStyleIdx="1" presStyleCnt="4">
        <dgm:presLayoutVars>
          <dgm:bulletEnabled val="1"/>
        </dgm:presLayoutVars>
      </dgm:prSet>
      <dgm:spPr/>
    </dgm:pt>
    <dgm:pt modelId="{C485905A-08EB-4EDA-A5A7-0CAD4814712E}" type="pres">
      <dgm:prSet presAssocID="{76896EB4-48F6-4C3B-8824-E61E6948B093}" presName="accent_2" presStyleCnt="0"/>
      <dgm:spPr/>
    </dgm:pt>
    <dgm:pt modelId="{CACF6672-8331-446B-8D57-5A281536CC4E}" type="pres">
      <dgm:prSet presAssocID="{76896EB4-48F6-4C3B-8824-E61E6948B093}" presName="accentRepeatNode" presStyleLbl="solidFgAcc1" presStyleIdx="1" presStyleCnt="4"/>
      <dgm:spPr/>
    </dgm:pt>
    <dgm:pt modelId="{4D459171-BF43-4BAA-8E82-50F24FD626E7}" type="pres">
      <dgm:prSet presAssocID="{22CC623F-400F-4F6E-8F32-EF907B07856A}" presName="text_3" presStyleLbl="node1" presStyleIdx="2" presStyleCnt="4">
        <dgm:presLayoutVars>
          <dgm:bulletEnabled val="1"/>
        </dgm:presLayoutVars>
      </dgm:prSet>
      <dgm:spPr/>
    </dgm:pt>
    <dgm:pt modelId="{766EF628-2E77-4A21-8E74-3ABA569DCFF3}" type="pres">
      <dgm:prSet presAssocID="{22CC623F-400F-4F6E-8F32-EF907B07856A}" presName="accent_3" presStyleCnt="0"/>
      <dgm:spPr/>
    </dgm:pt>
    <dgm:pt modelId="{944FC474-AE2A-495B-9E84-9ECC2A3AA2D4}" type="pres">
      <dgm:prSet presAssocID="{22CC623F-400F-4F6E-8F32-EF907B07856A}" presName="accentRepeatNode" presStyleLbl="solidFgAcc1" presStyleIdx="2" presStyleCnt="4"/>
      <dgm:spPr/>
    </dgm:pt>
    <dgm:pt modelId="{AD37EEBB-CA9D-4868-8D45-7BE45E2DF454}" type="pres">
      <dgm:prSet presAssocID="{A4E955DB-9AEF-4CBA-AF22-997CF936953E}" presName="text_4" presStyleLbl="node1" presStyleIdx="3" presStyleCnt="4">
        <dgm:presLayoutVars>
          <dgm:bulletEnabled val="1"/>
        </dgm:presLayoutVars>
      </dgm:prSet>
      <dgm:spPr/>
    </dgm:pt>
    <dgm:pt modelId="{94F357CE-6E9C-494A-B31B-66E6C8A274C7}" type="pres">
      <dgm:prSet presAssocID="{A4E955DB-9AEF-4CBA-AF22-997CF936953E}" presName="accent_4" presStyleCnt="0"/>
      <dgm:spPr/>
    </dgm:pt>
    <dgm:pt modelId="{647395A6-3E40-4811-9D0B-73EC0AD58740}" type="pres">
      <dgm:prSet presAssocID="{A4E955DB-9AEF-4CBA-AF22-997CF936953E}" presName="accentRepeatNode" presStyleLbl="solidFgAcc1" presStyleIdx="3" presStyleCnt="4"/>
      <dgm:spPr/>
    </dgm:pt>
  </dgm:ptLst>
  <dgm:cxnLst>
    <dgm:cxn modelId="{532FC027-2899-43AE-915D-42A0ECEB172A}" type="presOf" srcId="{A4E955DB-9AEF-4CBA-AF22-997CF936953E}" destId="{AD37EEBB-CA9D-4868-8D45-7BE45E2DF454}" srcOrd="0" destOrd="0" presId="urn:microsoft.com/office/officeart/2008/layout/VerticalCurvedList"/>
    <dgm:cxn modelId="{F0F50037-892D-403A-8EE9-48897F695711}" type="presOf" srcId="{76896EB4-48F6-4C3B-8824-E61E6948B093}" destId="{02AB0A3E-174C-4709-880B-5DAF66275BA7}" srcOrd="0" destOrd="0" presId="urn:microsoft.com/office/officeart/2008/layout/VerticalCurvedList"/>
    <dgm:cxn modelId="{16386541-2B3D-4D20-9F16-6A21F121AC59}" type="presOf" srcId="{22CC623F-400F-4F6E-8F32-EF907B07856A}" destId="{4D459171-BF43-4BAA-8E82-50F24FD626E7}" srcOrd="0" destOrd="0" presId="urn:microsoft.com/office/officeart/2008/layout/VerticalCurvedList"/>
    <dgm:cxn modelId="{B11F5F56-8BFC-4FF8-948E-EF692943FF0B}" srcId="{FF287C01-1FD8-4B7C-9D54-95771B2AA063}" destId="{22CC623F-400F-4F6E-8F32-EF907B07856A}" srcOrd="2" destOrd="0" parTransId="{8C3B37C9-E210-475C-9B6B-F7CF00377745}" sibTransId="{FC6D62EA-1C74-447B-A9B5-5A5EB8364D06}"/>
    <dgm:cxn modelId="{565F8094-64EF-41E0-8862-E4914F277C8F}" type="presOf" srcId="{FF287C01-1FD8-4B7C-9D54-95771B2AA063}" destId="{ECBD965B-1B6C-48F3-B5E6-A444CE5B4FA5}" srcOrd="0" destOrd="0" presId="urn:microsoft.com/office/officeart/2008/layout/VerticalCurvedList"/>
    <dgm:cxn modelId="{405FB595-A6D6-40B0-A122-DC8D7D9CF088}" srcId="{FF287C01-1FD8-4B7C-9D54-95771B2AA063}" destId="{A4E955DB-9AEF-4CBA-AF22-997CF936953E}" srcOrd="3" destOrd="0" parTransId="{9DBFE608-E667-4A40-8183-EA6BF40B0C63}" sibTransId="{39CD7FA3-7E8B-4B25-9D09-6E61BCFC6586}"/>
    <dgm:cxn modelId="{F3E2A4B3-C3E7-40BD-8BC0-6482B13E1FC1}" type="presOf" srcId="{55A5F861-4FB3-48C0-9DEC-B5191F36E65C}" destId="{4DD7FDC9-6BA3-4B6F-B652-2867CBF46E7B}" srcOrd="0" destOrd="0" presId="urn:microsoft.com/office/officeart/2008/layout/VerticalCurvedList"/>
    <dgm:cxn modelId="{064494B9-B100-4950-846A-AE9FD5A20409}" type="presOf" srcId="{96267E21-C915-40F6-9A9F-9CF481B02C0D}" destId="{27D3E99D-8EAF-465B-B6EA-C00F309D5003}" srcOrd="0" destOrd="0" presId="urn:microsoft.com/office/officeart/2008/layout/VerticalCurvedList"/>
    <dgm:cxn modelId="{F301E4CD-CB75-406A-A8B6-C582113825ED}" srcId="{FF287C01-1FD8-4B7C-9D54-95771B2AA063}" destId="{55A5F861-4FB3-48C0-9DEC-B5191F36E65C}" srcOrd="0" destOrd="0" parTransId="{F2D360BC-021B-406F-A5F6-FD8D60419575}" sibTransId="{96267E21-C915-40F6-9A9F-9CF481B02C0D}"/>
    <dgm:cxn modelId="{474A6ED5-FF9D-4987-8721-58C33B938B52}" srcId="{FF287C01-1FD8-4B7C-9D54-95771B2AA063}" destId="{76896EB4-48F6-4C3B-8824-E61E6948B093}" srcOrd="1" destOrd="0" parTransId="{9878E9E8-17AB-4A4A-9374-BAA0EBE00EF9}" sibTransId="{008C7F21-0D96-4AF7-8742-D070BCF3227A}"/>
    <dgm:cxn modelId="{2D6E4B57-319D-4B16-BD72-8D72FEB57864}" type="presParOf" srcId="{ECBD965B-1B6C-48F3-B5E6-A444CE5B4FA5}" destId="{F575C5E4-A3C0-420C-8001-4F67E1A5DE4C}" srcOrd="0" destOrd="0" presId="urn:microsoft.com/office/officeart/2008/layout/VerticalCurvedList"/>
    <dgm:cxn modelId="{D3D48D5F-F6EE-4972-820F-8E8681C0D764}" type="presParOf" srcId="{F575C5E4-A3C0-420C-8001-4F67E1A5DE4C}" destId="{12594EA8-CE9A-4113-95BC-DBAA6BAB0331}" srcOrd="0" destOrd="0" presId="urn:microsoft.com/office/officeart/2008/layout/VerticalCurvedList"/>
    <dgm:cxn modelId="{72EB4941-D5B0-4495-9CFA-8BBEAC16D9FC}" type="presParOf" srcId="{12594EA8-CE9A-4113-95BC-DBAA6BAB0331}" destId="{C3FDE8EE-B4FC-4DA1-9296-804431FEDAD8}" srcOrd="0" destOrd="0" presId="urn:microsoft.com/office/officeart/2008/layout/VerticalCurvedList"/>
    <dgm:cxn modelId="{D3582275-2146-4C8F-BF8E-860BDFBEABF4}" type="presParOf" srcId="{12594EA8-CE9A-4113-95BC-DBAA6BAB0331}" destId="{27D3E99D-8EAF-465B-B6EA-C00F309D5003}" srcOrd="1" destOrd="0" presId="urn:microsoft.com/office/officeart/2008/layout/VerticalCurvedList"/>
    <dgm:cxn modelId="{4C2C5250-BAC7-473E-96E1-C4C2D7280B6C}" type="presParOf" srcId="{12594EA8-CE9A-4113-95BC-DBAA6BAB0331}" destId="{4AC34261-E7B5-4C07-B71A-FEA0B74FF2EB}" srcOrd="2" destOrd="0" presId="urn:microsoft.com/office/officeart/2008/layout/VerticalCurvedList"/>
    <dgm:cxn modelId="{3C5295F4-A919-4C32-A110-F9B4606BB9E3}" type="presParOf" srcId="{12594EA8-CE9A-4113-95BC-DBAA6BAB0331}" destId="{4F371F49-0CC8-4FF9-B6AF-449D43070C49}" srcOrd="3" destOrd="0" presId="urn:microsoft.com/office/officeart/2008/layout/VerticalCurvedList"/>
    <dgm:cxn modelId="{AF0FCD7C-9481-483C-B105-D04BD6AA9631}" type="presParOf" srcId="{F575C5E4-A3C0-420C-8001-4F67E1A5DE4C}" destId="{4DD7FDC9-6BA3-4B6F-B652-2867CBF46E7B}" srcOrd="1" destOrd="0" presId="urn:microsoft.com/office/officeart/2008/layout/VerticalCurvedList"/>
    <dgm:cxn modelId="{25265A36-8527-402D-A9F2-D624B7C5D839}" type="presParOf" srcId="{F575C5E4-A3C0-420C-8001-4F67E1A5DE4C}" destId="{851E1A14-9F5E-4F73-9747-083E0EA748DB}" srcOrd="2" destOrd="0" presId="urn:microsoft.com/office/officeart/2008/layout/VerticalCurvedList"/>
    <dgm:cxn modelId="{0BF076FF-3525-4C58-BEDC-3EEDEAE8D422}" type="presParOf" srcId="{851E1A14-9F5E-4F73-9747-083E0EA748DB}" destId="{706F0710-5671-46DA-912A-8542AB64A8E2}" srcOrd="0" destOrd="0" presId="urn:microsoft.com/office/officeart/2008/layout/VerticalCurvedList"/>
    <dgm:cxn modelId="{43B6A048-AF46-4813-9F5C-D9CE5C028F18}" type="presParOf" srcId="{F575C5E4-A3C0-420C-8001-4F67E1A5DE4C}" destId="{02AB0A3E-174C-4709-880B-5DAF66275BA7}" srcOrd="3" destOrd="0" presId="urn:microsoft.com/office/officeart/2008/layout/VerticalCurvedList"/>
    <dgm:cxn modelId="{B343E012-5F64-4838-B36C-A089ED0F7AE8}" type="presParOf" srcId="{F575C5E4-A3C0-420C-8001-4F67E1A5DE4C}" destId="{C485905A-08EB-4EDA-A5A7-0CAD4814712E}" srcOrd="4" destOrd="0" presId="urn:microsoft.com/office/officeart/2008/layout/VerticalCurvedList"/>
    <dgm:cxn modelId="{B4D10B82-BC00-4F86-AEFF-C5A60CBF2C9A}" type="presParOf" srcId="{C485905A-08EB-4EDA-A5A7-0CAD4814712E}" destId="{CACF6672-8331-446B-8D57-5A281536CC4E}" srcOrd="0" destOrd="0" presId="urn:microsoft.com/office/officeart/2008/layout/VerticalCurvedList"/>
    <dgm:cxn modelId="{C11C9FF7-6BB0-4969-B8CA-1376F298E6B5}" type="presParOf" srcId="{F575C5E4-A3C0-420C-8001-4F67E1A5DE4C}" destId="{4D459171-BF43-4BAA-8E82-50F24FD626E7}" srcOrd="5" destOrd="0" presId="urn:microsoft.com/office/officeart/2008/layout/VerticalCurvedList"/>
    <dgm:cxn modelId="{67A38D37-8FB8-4504-94C2-828BAF8D00D8}" type="presParOf" srcId="{F575C5E4-A3C0-420C-8001-4F67E1A5DE4C}" destId="{766EF628-2E77-4A21-8E74-3ABA569DCFF3}" srcOrd="6" destOrd="0" presId="urn:microsoft.com/office/officeart/2008/layout/VerticalCurvedList"/>
    <dgm:cxn modelId="{90A5654C-A13C-4DDF-BBD4-054FCB0A6FD8}" type="presParOf" srcId="{766EF628-2E77-4A21-8E74-3ABA569DCFF3}" destId="{944FC474-AE2A-495B-9E84-9ECC2A3AA2D4}" srcOrd="0" destOrd="0" presId="urn:microsoft.com/office/officeart/2008/layout/VerticalCurvedList"/>
    <dgm:cxn modelId="{D42EBEFF-4F4B-4752-A7B3-DF9CE8815109}" type="presParOf" srcId="{F575C5E4-A3C0-420C-8001-4F67E1A5DE4C}" destId="{AD37EEBB-CA9D-4868-8D45-7BE45E2DF454}" srcOrd="7" destOrd="0" presId="urn:microsoft.com/office/officeart/2008/layout/VerticalCurvedList"/>
    <dgm:cxn modelId="{9AA3282B-271B-44C8-88E5-79E36126E401}" type="presParOf" srcId="{F575C5E4-A3C0-420C-8001-4F67E1A5DE4C}" destId="{94F357CE-6E9C-494A-B31B-66E6C8A274C7}" srcOrd="8" destOrd="0" presId="urn:microsoft.com/office/officeart/2008/layout/VerticalCurvedList"/>
    <dgm:cxn modelId="{9A6A2CAB-2838-4BEF-B006-B42D7895F1D5}" type="presParOf" srcId="{94F357CE-6E9C-494A-B31B-66E6C8A274C7}" destId="{647395A6-3E40-4811-9D0B-73EC0AD5874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9876A0-A558-467C-8D44-C3F5942459C3}" type="doc">
      <dgm:prSet loTypeId="urn:microsoft.com/office/officeart/2005/8/layout/hList1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3FC5AC8D-B7D9-4851-B892-8C1EEAD329BF}">
      <dgm:prSet phldrT="[Текст]"/>
      <dgm:spPr/>
      <dgm:t>
        <a:bodyPr/>
        <a:lstStyle/>
        <a:p>
          <a:r>
            <a:rPr lang="ru-RU" spc="-10" dirty="0">
              <a:latin typeface="Calibri"/>
              <a:cs typeface="Calibri"/>
            </a:rPr>
            <a:t>Количество</a:t>
          </a:r>
          <a:r>
            <a:rPr lang="ru-RU" spc="-6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компетенций</a:t>
          </a:r>
          <a:endParaRPr lang="ru-RU" dirty="0"/>
        </a:p>
      </dgm:t>
    </dgm:pt>
    <dgm:pt modelId="{96FE1767-686E-46D2-9B5C-6A9D9A7D46BD}" type="parTrans" cxnId="{7FF8AFD0-AC80-42AB-8CA7-6E7ECBF623DE}">
      <dgm:prSet/>
      <dgm:spPr/>
      <dgm:t>
        <a:bodyPr/>
        <a:lstStyle/>
        <a:p>
          <a:endParaRPr lang="ru-RU"/>
        </a:p>
      </dgm:t>
    </dgm:pt>
    <dgm:pt modelId="{E90A395F-D1FA-4A2B-B4DF-876F24E6D08D}" type="sibTrans" cxnId="{7FF8AFD0-AC80-42AB-8CA7-6E7ECBF623DE}">
      <dgm:prSet/>
      <dgm:spPr/>
      <dgm:t>
        <a:bodyPr/>
        <a:lstStyle/>
        <a:p>
          <a:endParaRPr lang="ru-RU"/>
        </a:p>
      </dgm:t>
    </dgm:pt>
    <dgm:pt modelId="{09CEC941-C226-4A29-809B-18E1305F7A48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1" dirty="0">
              <a:latin typeface="Calibri"/>
              <a:cs typeface="Calibri"/>
            </a:rPr>
            <a:t>не</a:t>
          </a:r>
          <a:r>
            <a:rPr lang="ru-RU" b="1" spc="-4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менее</a:t>
          </a:r>
          <a:r>
            <a:rPr lang="ru-RU" b="1" spc="-2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20</a:t>
          </a:r>
          <a:r>
            <a:rPr lang="ru-RU" b="1" spc="-50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компетенций</a:t>
          </a:r>
          <a:r>
            <a:rPr lang="ru-RU" b="1" spc="-6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в</a:t>
          </a:r>
          <a:r>
            <a:rPr lang="ru-RU" spc="-2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категории </a:t>
          </a:r>
          <a:r>
            <a:rPr lang="ru-RU" dirty="0">
              <a:latin typeface="Calibri"/>
              <a:cs typeface="Calibri"/>
            </a:rPr>
            <a:t>«основная»</a:t>
          </a:r>
          <a:r>
            <a:rPr lang="ru-RU" spc="-25" dirty="0">
              <a:latin typeface="Calibri"/>
              <a:cs typeface="Calibri"/>
            </a:rPr>
            <a:t> </a:t>
          </a:r>
          <a:endParaRPr lang="ru-RU" dirty="0"/>
        </a:p>
      </dgm:t>
    </dgm:pt>
    <dgm:pt modelId="{C90E02C7-B7E9-4289-B1D7-90B01DA1AB93}" type="parTrans" cxnId="{E2062AB9-95D9-41D1-AE09-DC35AADFB413}">
      <dgm:prSet/>
      <dgm:spPr/>
      <dgm:t>
        <a:bodyPr/>
        <a:lstStyle/>
        <a:p>
          <a:endParaRPr lang="ru-RU"/>
        </a:p>
      </dgm:t>
    </dgm:pt>
    <dgm:pt modelId="{0A8B1D59-891B-4D03-9F89-830B08924921}" type="sibTrans" cxnId="{E2062AB9-95D9-41D1-AE09-DC35AADFB413}">
      <dgm:prSet/>
      <dgm:spPr/>
      <dgm:t>
        <a:bodyPr/>
        <a:lstStyle/>
        <a:p>
          <a:endParaRPr lang="ru-RU"/>
        </a:p>
      </dgm:t>
    </dgm:pt>
    <dgm:pt modelId="{82CD457B-CECD-41C1-9A82-546E2D7E1B6B}">
      <dgm:prSet phldrT="[Текст]"/>
      <dgm:spPr/>
      <dgm:t>
        <a:bodyPr/>
        <a:lstStyle/>
        <a:p>
          <a:pPr>
            <a:buAutoNum type="arabicPeriod" startAt="2"/>
          </a:pPr>
          <a:r>
            <a:rPr lang="ru-RU" dirty="0">
              <a:latin typeface="Calibri"/>
              <a:cs typeface="Calibri"/>
            </a:rPr>
            <a:t>Перечень</a:t>
          </a:r>
          <a:r>
            <a:rPr lang="ru-RU" spc="-10" dirty="0">
              <a:latin typeface="Calibri"/>
              <a:cs typeface="Calibri"/>
            </a:rPr>
            <a:t> компетенций</a:t>
          </a:r>
          <a:endParaRPr lang="ru-RU" dirty="0"/>
        </a:p>
      </dgm:t>
    </dgm:pt>
    <dgm:pt modelId="{62957A1E-9BB0-4D9A-820A-23C5E2B1CD8D}" type="parTrans" cxnId="{556D8846-82A8-4DEE-A135-E2A462277E58}">
      <dgm:prSet/>
      <dgm:spPr/>
      <dgm:t>
        <a:bodyPr/>
        <a:lstStyle/>
        <a:p>
          <a:endParaRPr lang="ru-RU"/>
        </a:p>
      </dgm:t>
    </dgm:pt>
    <dgm:pt modelId="{553F758E-28BA-48CF-A9AF-2819ADD09F1B}" type="sibTrans" cxnId="{556D8846-82A8-4DEE-A135-E2A462277E58}">
      <dgm:prSet/>
      <dgm:spPr/>
      <dgm:t>
        <a:bodyPr/>
        <a:lstStyle/>
        <a:p>
          <a:endParaRPr lang="ru-RU"/>
        </a:p>
      </dgm:t>
    </dgm:pt>
    <dgm:pt modelId="{FFBCAE57-6164-4D76-9C03-407B1D1F16B9}">
      <dgm:prSet phldrT="[Текст]"/>
      <dgm:spPr/>
      <dgm:t>
        <a:bodyPr/>
        <a:lstStyle/>
        <a:p>
          <a:pPr>
            <a:buChar char="-"/>
          </a:pPr>
          <a:r>
            <a:rPr lang="ru-RU" dirty="0">
              <a:latin typeface="Calibri"/>
              <a:cs typeface="Calibri"/>
            </a:rPr>
            <a:t>востребованные</a:t>
          </a:r>
          <a:r>
            <a:rPr lang="ru-RU" spc="-2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в</a:t>
          </a:r>
          <a:r>
            <a:rPr lang="ru-RU" spc="-1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регионе</a:t>
          </a:r>
          <a:r>
            <a:rPr lang="ru-RU" spc="-3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–</a:t>
          </a:r>
          <a:r>
            <a:rPr lang="ru-RU" spc="-1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перечень</a:t>
          </a:r>
          <a:r>
            <a:rPr lang="ru-RU" spc="-2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«ТОП</a:t>
          </a:r>
          <a:r>
            <a:rPr lang="ru-RU" spc="-2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РЕГИОН»</a:t>
          </a:r>
          <a:endParaRPr lang="ru-RU" dirty="0"/>
        </a:p>
      </dgm:t>
    </dgm:pt>
    <dgm:pt modelId="{EE408D9A-D8B5-432D-BCA4-ADA687891B26}" type="parTrans" cxnId="{9ED80BDC-E524-4159-9651-C37F46CFF809}">
      <dgm:prSet/>
      <dgm:spPr/>
      <dgm:t>
        <a:bodyPr/>
        <a:lstStyle/>
        <a:p>
          <a:endParaRPr lang="ru-RU"/>
        </a:p>
      </dgm:t>
    </dgm:pt>
    <dgm:pt modelId="{D10A9029-FDFA-41D5-9F08-44A838113C34}" type="sibTrans" cxnId="{9ED80BDC-E524-4159-9651-C37F46CFF809}">
      <dgm:prSet/>
      <dgm:spPr/>
      <dgm:t>
        <a:bodyPr/>
        <a:lstStyle/>
        <a:p>
          <a:endParaRPr lang="ru-RU"/>
        </a:p>
      </dgm:t>
    </dgm:pt>
    <dgm:pt modelId="{0BED5EDF-501A-44D4-BB44-6C24CAE899E7}">
      <dgm:prSet phldrT="[Текст]"/>
      <dgm:spPr/>
      <dgm:t>
        <a:bodyPr/>
        <a:lstStyle/>
        <a:p>
          <a:r>
            <a:rPr lang="ru-RU" b="1" dirty="0">
              <a:latin typeface="Calibri"/>
              <a:cs typeface="Calibri"/>
            </a:rPr>
            <a:t>не</a:t>
          </a:r>
          <a:r>
            <a:rPr lang="ru-RU" b="1" spc="-1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менее</a:t>
          </a:r>
          <a:r>
            <a:rPr lang="ru-RU" b="1" spc="-1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5</a:t>
          </a:r>
          <a:r>
            <a:rPr lang="ru-RU" b="1" spc="-2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компетенций</a:t>
          </a:r>
          <a:r>
            <a:rPr lang="ru-RU" b="1" spc="-4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в</a:t>
          </a:r>
          <a:r>
            <a:rPr lang="ru-RU" spc="-1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категории</a:t>
          </a:r>
          <a:r>
            <a:rPr lang="ru-RU" spc="-5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«юниоры»</a:t>
          </a:r>
          <a:endParaRPr lang="ru-RU" dirty="0"/>
        </a:p>
      </dgm:t>
    </dgm:pt>
    <dgm:pt modelId="{2AAF0904-7C66-499F-B45B-BB340D615018}" type="parTrans" cxnId="{CD830ECE-A842-414E-B172-6B359A28D27B}">
      <dgm:prSet/>
      <dgm:spPr/>
      <dgm:t>
        <a:bodyPr/>
        <a:lstStyle/>
        <a:p>
          <a:endParaRPr lang="ru-RU"/>
        </a:p>
      </dgm:t>
    </dgm:pt>
    <dgm:pt modelId="{4694678C-8E96-434E-945B-CDBB4F8F3A05}" type="sibTrans" cxnId="{CD830ECE-A842-414E-B172-6B359A28D27B}">
      <dgm:prSet/>
      <dgm:spPr/>
      <dgm:t>
        <a:bodyPr/>
        <a:lstStyle/>
        <a:p>
          <a:endParaRPr lang="ru-RU"/>
        </a:p>
      </dgm:t>
    </dgm:pt>
    <dgm:pt modelId="{767CEAAD-982C-474D-898B-D311529AB64E}">
      <dgm:prSet phldrT="[Текст]"/>
      <dgm:spPr/>
      <dgm:t>
        <a:bodyPr/>
        <a:lstStyle/>
        <a:p>
          <a:pPr>
            <a:buChar char="-"/>
          </a:pPr>
          <a:r>
            <a:rPr lang="ru-RU" spc="-10" dirty="0">
              <a:latin typeface="Calibri"/>
              <a:cs typeface="Calibri"/>
            </a:rPr>
            <a:t>высокотехнологичные</a:t>
          </a:r>
          <a:r>
            <a:rPr lang="ru-RU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компетенции</a:t>
          </a:r>
          <a:endParaRPr lang="ru-RU" dirty="0"/>
        </a:p>
      </dgm:t>
    </dgm:pt>
    <dgm:pt modelId="{C89E716C-EC05-4163-8443-F62C531F3385}" type="parTrans" cxnId="{5F511C38-5985-4FF9-93F1-5151D6B0C320}">
      <dgm:prSet/>
      <dgm:spPr/>
      <dgm:t>
        <a:bodyPr/>
        <a:lstStyle/>
        <a:p>
          <a:endParaRPr lang="ru-RU"/>
        </a:p>
      </dgm:t>
    </dgm:pt>
    <dgm:pt modelId="{EE135CBD-C26E-43F3-99B4-15579A148CEA}" type="sibTrans" cxnId="{5F511C38-5985-4FF9-93F1-5151D6B0C320}">
      <dgm:prSet/>
      <dgm:spPr/>
      <dgm:t>
        <a:bodyPr/>
        <a:lstStyle/>
        <a:p>
          <a:endParaRPr lang="ru-RU"/>
        </a:p>
      </dgm:t>
    </dgm:pt>
    <dgm:pt modelId="{8B34E2A2-D9E2-4205-A28A-380FEBBDE89A}">
      <dgm:prSet phldrT="[Текст]"/>
      <dgm:spPr/>
      <dgm:t>
        <a:bodyPr/>
        <a:lstStyle/>
        <a:p>
          <a:pPr>
            <a:buChar char="-"/>
          </a:pPr>
          <a:r>
            <a:rPr lang="ru-RU" dirty="0">
              <a:latin typeface="Calibri"/>
              <a:cs typeface="Calibri"/>
            </a:rPr>
            <a:t>наличие</a:t>
          </a:r>
          <a:r>
            <a:rPr lang="ru-RU" spc="-4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современных</a:t>
          </a:r>
          <a:r>
            <a:rPr lang="ru-RU" spc="-2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мастерских</a:t>
          </a:r>
          <a:endParaRPr lang="ru-RU" dirty="0"/>
        </a:p>
      </dgm:t>
    </dgm:pt>
    <dgm:pt modelId="{236ECA26-8B79-4382-812E-AEFDDB369B0C}" type="parTrans" cxnId="{EC3A7085-3329-4501-A870-495921CBE847}">
      <dgm:prSet/>
      <dgm:spPr/>
      <dgm:t>
        <a:bodyPr/>
        <a:lstStyle/>
        <a:p>
          <a:endParaRPr lang="ru-RU"/>
        </a:p>
      </dgm:t>
    </dgm:pt>
    <dgm:pt modelId="{45E7A54E-2175-44C4-B3CC-6222EE0E9708}" type="sibTrans" cxnId="{EC3A7085-3329-4501-A870-495921CBE847}">
      <dgm:prSet/>
      <dgm:spPr/>
      <dgm:t>
        <a:bodyPr/>
        <a:lstStyle/>
        <a:p>
          <a:endParaRPr lang="ru-RU"/>
        </a:p>
      </dgm:t>
    </dgm:pt>
    <dgm:pt modelId="{34C5DE52-1BB8-4211-8725-62AE52899514}">
      <dgm:prSet phldrT="[Текст]"/>
      <dgm:spPr/>
      <dgm:t>
        <a:bodyPr/>
        <a:lstStyle/>
        <a:p>
          <a:pPr>
            <a:buChar char="-"/>
          </a:pPr>
          <a:r>
            <a:rPr lang="ru-RU" dirty="0">
              <a:latin typeface="Calibri"/>
              <a:cs typeface="Calibri"/>
            </a:rPr>
            <a:t>наличие</a:t>
          </a:r>
          <a:r>
            <a:rPr lang="ru-RU" spc="-5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конкурсантов</a:t>
          </a:r>
          <a:r>
            <a:rPr lang="ru-RU" spc="-6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из</a:t>
          </a:r>
          <a:r>
            <a:rPr lang="ru-RU" spc="-5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разных</a:t>
          </a:r>
          <a:r>
            <a:rPr lang="ru-RU" spc="-4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образовательных</a:t>
          </a:r>
          <a:r>
            <a:rPr lang="ru-RU" spc="-5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организаций</a:t>
          </a:r>
          <a:endParaRPr lang="ru-RU" dirty="0"/>
        </a:p>
      </dgm:t>
    </dgm:pt>
    <dgm:pt modelId="{1D61E814-D368-4C0F-808B-0B20D33199D1}" type="parTrans" cxnId="{7DA307EB-D013-4B2A-AEA2-4FAA880D614E}">
      <dgm:prSet/>
      <dgm:spPr/>
      <dgm:t>
        <a:bodyPr/>
        <a:lstStyle/>
        <a:p>
          <a:endParaRPr lang="ru-RU"/>
        </a:p>
      </dgm:t>
    </dgm:pt>
    <dgm:pt modelId="{05E5D23B-C2E3-4512-9C11-C0E72E1ED2D8}" type="sibTrans" cxnId="{7DA307EB-D013-4B2A-AEA2-4FAA880D614E}">
      <dgm:prSet/>
      <dgm:spPr/>
      <dgm:t>
        <a:bodyPr/>
        <a:lstStyle/>
        <a:p>
          <a:endParaRPr lang="ru-RU"/>
        </a:p>
      </dgm:t>
    </dgm:pt>
    <dgm:pt modelId="{151B139A-7467-4C44-B76F-6C4ED4D38BEF}">
      <dgm:prSet phldrT="[Текст]"/>
      <dgm:spPr/>
      <dgm:t>
        <a:bodyPr/>
        <a:lstStyle/>
        <a:p>
          <a:r>
            <a:rPr lang="ru-RU" dirty="0">
              <a:latin typeface="Calibri"/>
              <a:cs typeface="Calibri"/>
            </a:rPr>
            <a:t>Площадка</a:t>
          </a:r>
          <a:r>
            <a:rPr lang="ru-RU" spc="-6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проведения</a:t>
          </a:r>
          <a:r>
            <a:rPr lang="ru-RU" spc="-4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Чемпионата</a:t>
          </a:r>
          <a:endParaRPr lang="ru-RU" dirty="0"/>
        </a:p>
      </dgm:t>
    </dgm:pt>
    <dgm:pt modelId="{B60077EC-F262-49FB-A524-BC09BB345E4A}" type="parTrans" cxnId="{D0176EA5-5FD2-430B-84F7-EE20BC6E04BC}">
      <dgm:prSet/>
      <dgm:spPr/>
      <dgm:t>
        <a:bodyPr/>
        <a:lstStyle/>
        <a:p>
          <a:endParaRPr lang="ru-RU"/>
        </a:p>
      </dgm:t>
    </dgm:pt>
    <dgm:pt modelId="{7624414D-B49E-44A5-BE4C-541064B452F1}" type="sibTrans" cxnId="{D0176EA5-5FD2-430B-84F7-EE20BC6E04BC}">
      <dgm:prSet/>
      <dgm:spPr/>
      <dgm:t>
        <a:bodyPr/>
        <a:lstStyle/>
        <a:p>
          <a:endParaRPr lang="ru-RU"/>
        </a:p>
      </dgm:t>
    </dgm:pt>
    <dgm:pt modelId="{61504A7B-92B6-485E-AEDC-B4DFCDE05C03}">
      <dgm:prSet phldrT="[Текст]"/>
      <dgm:spPr/>
      <dgm:t>
        <a:bodyPr/>
        <a:lstStyle/>
        <a:p>
          <a:r>
            <a:rPr lang="ru-RU" dirty="0">
              <a:latin typeface="Calibri"/>
              <a:cs typeface="Calibri"/>
            </a:rPr>
            <a:t>одна</a:t>
          </a:r>
          <a:r>
            <a:rPr lang="ru-RU" spc="-3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общедоступная</a:t>
          </a:r>
          <a:endParaRPr lang="ru-RU" dirty="0"/>
        </a:p>
      </dgm:t>
    </dgm:pt>
    <dgm:pt modelId="{7D466E4C-FD2D-443F-9327-2E2F233AA07A}" type="parTrans" cxnId="{5AED90EC-46C4-4E3A-BBD3-71A2D9A13915}">
      <dgm:prSet/>
      <dgm:spPr/>
      <dgm:t>
        <a:bodyPr/>
        <a:lstStyle/>
        <a:p>
          <a:endParaRPr lang="ru-RU"/>
        </a:p>
      </dgm:t>
    </dgm:pt>
    <dgm:pt modelId="{84DF4526-E5D4-41A4-8568-3ECAB91F01C9}" type="sibTrans" cxnId="{5AED90EC-46C4-4E3A-BBD3-71A2D9A13915}">
      <dgm:prSet/>
      <dgm:spPr/>
      <dgm:t>
        <a:bodyPr/>
        <a:lstStyle/>
        <a:p>
          <a:endParaRPr lang="ru-RU"/>
        </a:p>
      </dgm:t>
    </dgm:pt>
    <dgm:pt modelId="{A012D20A-D7EB-4344-BECF-0ADAB1FF27FC}">
      <dgm:prSet phldrT="[Текст]"/>
      <dgm:spPr/>
      <dgm:t>
        <a:bodyPr/>
        <a:lstStyle/>
        <a:p>
          <a:r>
            <a:rPr lang="ru-RU" spc="-10" dirty="0">
              <a:latin typeface="Calibri"/>
              <a:cs typeface="Calibri"/>
            </a:rPr>
            <a:t>может проводится</a:t>
          </a:r>
          <a:r>
            <a:rPr lang="ru-RU" spc="-8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на</a:t>
          </a:r>
          <a:r>
            <a:rPr lang="ru-RU" spc="-3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разных</a:t>
          </a:r>
          <a:r>
            <a:rPr lang="ru-RU" spc="-4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площадках,</a:t>
          </a:r>
          <a:r>
            <a:rPr lang="ru-RU" spc="-6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но</a:t>
          </a:r>
          <a:r>
            <a:rPr lang="ru-RU" spc="-4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одна</a:t>
          </a:r>
          <a:r>
            <a:rPr lang="ru-RU" spc="-3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должна</a:t>
          </a:r>
          <a:r>
            <a:rPr lang="ru-RU" spc="-4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быть</a:t>
          </a:r>
          <a:r>
            <a:rPr lang="ru-RU" spc="-40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основной, содержащей</a:t>
          </a:r>
          <a:r>
            <a:rPr lang="ru-RU" spc="-40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не</a:t>
          </a:r>
          <a:r>
            <a:rPr lang="ru-RU" b="1" spc="-3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менее</a:t>
          </a:r>
          <a:r>
            <a:rPr lang="ru-RU" b="1" spc="-3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5</a:t>
          </a:r>
          <a:r>
            <a:rPr lang="ru-RU" b="1" spc="-40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компетенций</a:t>
          </a:r>
          <a:endParaRPr lang="ru-RU" dirty="0"/>
        </a:p>
      </dgm:t>
    </dgm:pt>
    <dgm:pt modelId="{3133398D-4197-49A5-BD14-41C35E9A3907}" type="parTrans" cxnId="{97008EC4-7F64-4231-AF3A-981541F32BE3}">
      <dgm:prSet/>
      <dgm:spPr/>
      <dgm:t>
        <a:bodyPr/>
        <a:lstStyle/>
        <a:p>
          <a:endParaRPr lang="ru-RU"/>
        </a:p>
      </dgm:t>
    </dgm:pt>
    <dgm:pt modelId="{A74BA4A4-B7DD-41D2-91A7-270BA0D565FE}" type="sibTrans" cxnId="{97008EC4-7F64-4231-AF3A-981541F32BE3}">
      <dgm:prSet/>
      <dgm:spPr/>
      <dgm:t>
        <a:bodyPr/>
        <a:lstStyle/>
        <a:p>
          <a:endParaRPr lang="ru-RU"/>
        </a:p>
      </dgm:t>
    </dgm:pt>
    <dgm:pt modelId="{B05EF266-5DF4-4C54-ACDA-668A39D6A205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dirty="0">
              <a:latin typeface="Calibri"/>
              <a:cs typeface="Calibri"/>
            </a:rPr>
            <a:t>соревнования</a:t>
          </a:r>
          <a:r>
            <a:rPr lang="ru-RU" spc="-3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конкурсантов категории</a:t>
          </a:r>
          <a:r>
            <a:rPr lang="ru-RU" spc="-6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«основная»</a:t>
          </a:r>
          <a:r>
            <a:rPr lang="ru-RU" spc="-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и</a:t>
          </a:r>
          <a:r>
            <a:rPr lang="ru-RU" spc="-25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«юниоры»</a:t>
          </a:r>
          <a:r>
            <a:rPr lang="ru-RU" spc="-35" dirty="0">
              <a:latin typeface="Calibri"/>
              <a:cs typeface="Calibri"/>
            </a:rPr>
            <a:t> </a:t>
          </a:r>
          <a:r>
            <a:rPr lang="ru-RU" spc="-10" dirty="0">
              <a:latin typeface="Calibri"/>
              <a:cs typeface="Calibri"/>
            </a:rPr>
            <a:t>рекомендовано</a:t>
          </a:r>
          <a:r>
            <a:rPr lang="ru-RU" spc="-20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проводить</a:t>
          </a:r>
          <a:r>
            <a:rPr lang="ru-RU" b="1" spc="-45" dirty="0">
              <a:latin typeface="Calibri"/>
              <a:cs typeface="Calibri"/>
            </a:rPr>
            <a:t> </a:t>
          </a:r>
          <a:r>
            <a:rPr lang="ru-RU" b="1" dirty="0">
              <a:latin typeface="Calibri"/>
              <a:cs typeface="Calibri"/>
            </a:rPr>
            <a:t>на</a:t>
          </a:r>
          <a:r>
            <a:rPr lang="ru-RU" b="1" spc="-20" dirty="0">
              <a:latin typeface="Calibri"/>
              <a:cs typeface="Calibri"/>
            </a:rPr>
            <a:t> </a:t>
          </a:r>
          <a:r>
            <a:rPr lang="ru-RU" b="1" spc="-10" dirty="0">
              <a:latin typeface="Calibri"/>
              <a:cs typeface="Calibri"/>
            </a:rPr>
            <a:t>одной площадке</a:t>
          </a:r>
          <a:endParaRPr lang="ru-RU" dirty="0"/>
        </a:p>
      </dgm:t>
    </dgm:pt>
    <dgm:pt modelId="{D7B90122-CEEB-4C6E-AB81-F14104BA2529}" type="parTrans" cxnId="{D56D186C-B0D2-4863-AFEE-C1386BEB64D8}">
      <dgm:prSet/>
      <dgm:spPr/>
      <dgm:t>
        <a:bodyPr/>
        <a:lstStyle/>
        <a:p>
          <a:endParaRPr lang="ru-RU"/>
        </a:p>
      </dgm:t>
    </dgm:pt>
    <dgm:pt modelId="{71B04CB7-B830-4E6E-8F24-804A74383DB6}" type="sibTrans" cxnId="{D56D186C-B0D2-4863-AFEE-C1386BEB64D8}">
      <dgm:prSet/>
      <dgm:spPr/>
      <dgm:t>
        <a:bodyPr/>
        <a:lstStyle/>
        <a:p>
          <a:endParaRPr lang="ru-RU"/>
        </a:p>
      </dgm:t>
    </dgm:pt>
    <dgm:pt modelId="{759B9E65-F82E-41C2-8513-2479EC1B744E}">
      <dgm:prSet phldrT="[Текст]"/>
      <dgm:spPr/>
      <dgm:t>
        <a:bodyPr/>
        <a:lstStyle/>
        <a:p>
          <a:r>
            <a:rPr lang="ru-RU" spc="-10" dirty="0">
              <a:latin typeface="Calibri"/>
              <a:cs typeface="Calibri"/>
            </a:rPr>
            <a:t>Количество</a:t>
          </a:r>
          <a:r>
            <a:rPr lang="ru-RU" spc="-2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рабочих</a:t>
          </a:r>
          <a:r>
            <a:rPr lang="ru-RU" spc="-4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мест</a:t>
          </a:r>
          <a:endParaRPr lang="ru-RU" dirty="0"/>
        </a:p>
      </dgm:t>
    </dgm:pt>
    <dgm:pt modelId="{3F17A26D-D423-46D7-A64D-B170A54BB697}" type="parTrans" cxnId="{F46B2FCB-23BC-45B7-A0BE-D806AAE28D19}">
      <dgm:prSet/>
      <dgm:spPr/>
      <dgm:t>
        <a:bodyPr/>
        <a:lstStyle/>
        <a:p>
          <a:endParaRPr lang="ru-RU"/>
        </a:p>
      </dgm:t>
    </dgm:pt>
    <dgm:pt modelId="{4AD5847C-CFAE-4387-82C8-02C86ED999EA}" type="sibTrans" cxnId="{F46B2FCB-23BC-45B7-A0BE-D806AAE28D19}">
      <dgm:prSet/>
      <dgm:spPr/>
      <dgm:t>
        <a:bodyPr/>
        <a:lstStyle/>
        <a:p>
          <a:endParaRPr lang="ru-RU"/>
        </a:p>
      </dgm:t>
    </dgm:pt>
    <dgm:pt modelId="{B547DD91-EF97-429E-8436-62A595D03087}">
      <dgm:prSet phldrT="[Текст]"/>
      <dgm:spPr/>
      <dgm:t>
        <a:bodyPr/>
        <a:lstStyle/>
        <a:p>
          <a:r>
            <a:rPr lang="ru-RU" dirty="0">
              <a:latin typeface="Calibri"/>
              <a:cs typeface="Calibri"/>
            </a:rPr>
            <a:t>не менее</a:t>
          </a:r>
          <a:r>
            <a:rPr lang="ru-RU" spc="-10" dirty="0">
              <a:latin typeface="Calibri"/>
              <a:cs typeface="Calibri"/>
            </a:rPr>
            <a:t> </a:t>
          </a:r>
          <a:r>
            <a:rPr lang="ru-RU" dirty="0">
              <a:latin typeface="Calibri"/>
              <a:cs typeface="Calibri"/>
            </a:rPr>
            <a:t>5 </a:t>
          </a:r>
          <a:r>
            <a:rPr lang="ru-RU" spc="-10" dirty="0">
              <a:latin typeface="Calibri"/>
              <a:cs typeface="Calibri"/>
            </a:rPr>
            <a:t>человек/команд</a:t>
          </a:r>
          <a:endParaRPr lang="ru-RU" dirty="0"/>
        </a:p>
      </dgm:t>
    </dgm:pt>
    <dgm:pt modelId="{A2D07CAE-6FE9-493E-BF27-532547D361A4}" type="parTrans" cxnId="{03E0E3B5-5A45-4FCE-9A66-C6B8F70018A2}">
      <dgm:prSet/>
      <dgm:spPr/>
      <dgm:t>
        <a:bodyPr/>
        <a:lstStyle/>
        <a:p>
          <a:endParaRPr lang="ru-RU"/>
        </a:p>
      </dgm:t>
    </dgm:pt>
    <dgm:pt modelId="{AD98C74A-21A2-410B-83FD-4EBDA3ECC272}" type="sibTrans" cxnId="{03E0E3B5-5A45-4FCE-9A66-C6B8F70018A2}">
      <dgm:prSet/>
      <dgm:spPr/>
      <dgm:t>
        <a:bodyPr/>
        <a:lstStyle/>
        <a:p>
          <a:endParaRPr lang="ru-RU"/>
        </a:p>
      </dgm:t>
    </dgm:pt>
    <dgm:pt modelId="{CC0F812C-3659-460E-9F31-3965EB33C185}" type="pres">
      <dgm:prSet presAssocID="{B39876A0-A558-467C-8D44-C3F5942459C3}" presName="Name0" presStyleCnt="0">
        <dgm:presLayoutVars>
          <dgm:dir/>
          <dgm:animLvl val="lvl"/>
          <dgm:resizeHandles val="exact"/>
        </dgm:presLayoutVars>
      </dgm:prSet>
      <dgm:spPr/>
    </dgm:pt>
    <dgm:pt modelId="{02164CFD-090B-4E7E-B6BD-3C29A17FCFF3}" type="pres">
      <dgm:prSet presAssocID="{3FC5AC8D-B7D9-4851-B892-8C1EEAD329BF}" presName="composite" presStyleCnt="0"/>
      <dgm:spPr/>
    </dgm:pt>
    <dgm:pt modelId="{4986017B-CB34-4732-8379-CB9485D915C0}" type="pres">
      <dgm:prSet presAssocID="{3FC5AC8D-B7D9-4851-B892-8C1EEAD329B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E59D235-53DB-4A2E-9D58-9229BD529C1A}" type="pres">
      <dgm:prSet presAssocID="{3FC5AC8D-B7D9-4851-B892-8C1EEAD329BF}" presName="desTx" presStyleLbl="alignAccFollowNode1" presStyleIdx="0" presStyleCnt="4">
        <dgm:presLayoutVars>
          <dgm:bulletEnabled val="1"/>
        </dgm:presLayoutVars>
      </dgm:prSet>
      <dgm:spPr/>
    </dgm:pt>
    <dgm:pt modelId="{661193A6-941A-4877-934E-976A73D069E0}" type="pres">
      <dgm:prSet presAssocID="{E90A395F-D1FA-4A2B-B4DF-876F24E6D08D}" presName="space" presStyleCnt="0"/>
      <dgm:spPr/>
    </dgm:pt>
    <dgm:pt modelId="{A1EB3249-1593-430C-867E-A36A773C9C6E}" type="pres">
      <dgm:prSet presAssocID="{82CD457B-CECD-41C1-9A82-546E2D7E1B6B}" presName="composite" presStyleCnt="0"/>
      <dgm:spPr/>
    </dgm:pt>
    <dgm:pt modelId="{09FB6506-D33C-4187-9140-A743F2F89679}" type="pres">
      <dgm:prSet presAssocID="{82CD457B-CECD-41C1-9A82-546E2D7E1B6B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20D94D81-D235-4A09-9CDF-24FD5DF23F3E}" type="pres">
      <dgm:prSet presAssocID="{82CD457B-CECD-41C1-9A82-546E2D7E1B6B}" presName="desTx" presStyleLbl="alignAccFollowNode1" presStyleIdx="1" presStyleCnt="4">
        <dgm:presLayoutVars>
          <dgm:bulletEnabled val="1"/>
        </dgm:presLayoutVars>
      </dgm:prSet>
      <dgm:spPr/>
    </dgm:pt>
    <dgm:pt modelId="{0B3E1A00-55FF-4165-8417-A2E171588F23}" type="pres">
      <dgm:prSet presAssocID="{553F758E-28BA-48CF-A9AF-2819ADD09F1B}" presName="space" presStyleCnt="0"/>
      <dgm:spPr/>
    </dgm:pt>
    <dgm:pt modelId="{1AFF52BC-DA45-4BAC-AA05-731EA8F1FE50}" type="pres">
      <dgm:prSet presAssocID="{151B139A-7467-4C44-B76F-6C4ED4D38BEF}" presName="composite" presStyleCnt="0"/>
      <dgm:spPr/>
    </dgm:pt>
    <dgm:pt modelId="{879A7424-92D5-4BB5-A62C-46D7C49971AA}" type="pres">
      <dgm:prSet presAssocID="{151B139A-7467-4C44-B76F-6C4ED4D38BE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D3AD2999-4070-4C9C-ADE4-79AC32387436}" type="pres">
      <dgm:prSet presAssocID="{151B139A-7467-4C44-B76F-6C4ED4D38BEF}" presName="desTx" presStyleLbl="alignAccFollowNode1" presStyleIdx="2" presStyleCnt="4">
        <dgm:presLayoutVars>
          <dgm:bulletEnabled val="1"/>
        </dgm:presLayoutVars>
      </dgm:prSet>
      <dgm:spPr/>
    </dgm:pt>
    <dgm:pt modelId="{C51ECCC0-7759-4704-9FA3-E675634CAA42}" type="pres">
      <dgm:prSet presAssocID="{7624414D-B49E-44A5-BE4C-541064B452F1}" presName="space" presStyleCnt="0"/>
      <dgm:spPr/>
    </dgm:pt>
    <dgm:pt modelId="{2CBB2F9C-0C40-4ABF-BC20-C754BF9B2386}" type="pres">
      <dgm:prSet presAssocID="{759B9E65-F82E-41C2-8513-2479EC1B744E}" presName="composite" presStyleCnt="0"/>
      <dgm:spPr/>
    </dgm:pt>
    <dgm:pt modelId="{A435A20E-69CE-482E-8F87-D0D784E8EB05}" type="pres">
      <dgm:prSet presAssocID="{759B9E65-F82E-41C2-8513-2479EC1B744E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1718D826-D654-4217-80C8-DDEE08435480}" type="pres">
      <dgm:prSet presAssocID="{759B9E65-F82E-41C2-8513-2479EC1B744E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80E2C207-3012-4B69-8622-EB7A9B31198A}" type="presOf" srcId="{82CD457B-CECD-41C1-9A82-546E2D7E1B6B}" destId="{09FB6506-D33C-4187-9140-A743F2F89679}" srcOrd="0" destOrd="0" presId="urn:microsoft.com/office/officeart/2005/8/layout/hList1"/>
    <dgm:cxn modelId="{223B090A-B7A7-4AFB-B7FC-5300D8EC1F25}" type="presOf" srcId="{FFBCAE57-6164-4D76-9C03-407B1D1F16B9}" destId="{20D94D81-D235-4A09-9CDF-24FD5DF23F3E}" srcOrd="0" destOrd="0" presId="urn:microsoft.com/office/officeart/2005/8/layout/hList1"/>
    <dgm:cxn modelId="{061ECE29-9B7D-4C38-AE06-F2FFA601E223}" type="presOf" srcId="{34C5DE52-1BB8-4211-8725-62AE52899514}" destId="{20D94D81-D235-4A09-9CDF-24FD5DF23F3E}" srcOrd="0" destOrd="3" presId="urn:microsoft.com/office/officeart/2005/8/layout/hList1"/>
    <dgm:cxn modelId="{F6275730-DC9D-4298-A18C-F80FA1824254}" type="presOf" srcId="{0BED5EDF-501A-44D4-BB44-6C24CAE899E7}" destId="{8E59D235-53DB-4A2E-9D58-9229BD529C1A}" srcOrd="0" destOrd="1" presId="urn:microsoft.com/office/officeart/2005/8/layout/hList1"/>
    <dgm:cxn modelId="{5F511C38-5985-4FF9-93F1-5151D6B0C320}" srcId="{82CD457B-CECD-41C1-9A82-546E2D7E1B6B}" destId="{767CEAAD-982C-474D-898B-D311529AB64E}" srcOrd="1" destOrd="0" parTransId="{C89E716C-EC05-4163-8443-F62C531F3385}" sibTransId="{EE135CBD-C26E-43F3-99B4-15579A148CEA}"/>
    <dgm:cxn modelId="{B2F0C842-BFB7-4714-A13C-ABE323A58A81}" type="presOf" srcId="{767CEAAD-982C-474D-898B-D311529AB64E}" destId="{20D94D81-D235-4A09-9CDF-24FD5DF23F3E}" srcOrd="0" destOrd="1" presId="urn:microsoft.com/office/officeart/2005/8/layout/hList1"/>
    <dgm:cxn modelId="{556D8846-82A8-4DEE-A135-E2A462277E58}" srcId="{B39876A0-A558-467C-8D44-C3F5942459C3}" destId="{82CD457B-CECD-41C1-9A82-546E2D7E1B6B}" srcOrd="1" destOrd="0" parTransId="{62957A1E-9BB0-4D9A-820A-23C5E2B1CD8D}" sibTransId="{553F758E-28BA-48CF-A9AF-2819ADD09F1B}"/>
    <dgm:cxn modelId="{D250F769-2A82-493D-A0B2-11581C2C91A4}" type="presOf" srcId="{B547DD91-EF97-429E-8436-62A595D03087}" destId="{1718D826-D654-4217-80C8-DDEE08435480}" srcOrd="0" destOrd="0" presId="urn:microsoft.com/office/officeart/2005/8/layout/hList1"/>
    <dgm:cxn modelId="{988CEA6B-DDF3-4611-88CC-33736BB0F643}" type="presOf" srcId="{A012D20A-D7EB-4344-BECF-0ADAB1FF27FC}" destId="{D3AD2999-4070-4C9C-ADE4-79AC32387436}" srcOrd="0" destOrd="1" presId="urn:microsoft.com/office/officeart/2005/8/layout/hList1"/>
    <dgm:cxn modelId="{D56D186C-B0D2-4863-AFEE-C1386BEB64D8}" srcId="{151B139A-7467-4C44-B76F-6C4ED4D38BEF}" destId="{B05EF266-5DF4-4C54-ACDA-668A39D6A205}" srcOrd="2" destOrd="0" parTransId="{D7B90122-CEEB-4C6E-AB81-F14104BA2529}" sibTransId="{71B04CB7-B830-4E6E-8F24-804A74383DB6}"/>
    <dgm:cxn modelId="{B01ADF77-5496-4084-B380-5D0CB49C6E65}" type="presOf" srcId="{B39876A0-A558-467C-8D44-C3F5942459C3}" destId="{CC0F812C-3659-460E-9F31-3965EB33C185}" srcOrd="0" destOrd="0" presId="urn:microsoft.com/office/officeart/2005/8/layout/hList1"/>
    <dgm:cxn modelId="{C40E8E80-F1E5-46EB-926C-4A0BEBF39DF1}" type="presOf" srcId="{8B34E2A2-D9E2-4205-A28A-380FEBBDE89A}" destId="{20D94D81-D235-4A09-9CDF-24FD5DF23F3E}" srcOrd="0" destOrd="2" presId="urn:microsoft.com/office/officeart/2005/8/layout/hList1"/>
    <dgm:cxn modelId="{EC3A7085-3329-4501-A870-495921CBE847}" srcId="{82CD457B-CECD-41C1-9A82-546E2D7E1B6B}" destId="{8B34E2A2-D9E2-4205-A28A-380FEBBDE89A}" srcOrd="2" destOrd="0" parTransId="{236ECA26-8B79-4382-812E-AEFDDB369B0C}" sibTransId="{45E7A54E-2175-44C4-B3CC-6222EE0E9708}"/>
    <dgm:cxn modelId="{8761FF8D-A708-40F6-85C8-9EA409508135}" type="presOf" srcId="{3FC5AC8D-B7D9-4851-B892-8C1EEAD329BF}" destId="{4986017B-CB34-4732-8379-CB9485D915C0}" srcOrd="0" destOrd="0" presId="urn:microsoft.com/office/officeart/2005/8/layout/hList1"/>
    <dgm:cxn modelId="{E952CCA0-25CB-4B7F-88F3-B4A7A3954E05}" type="presOf" srcId="{759B9E65-F82E-41C2-8513-2479EC1B744E}" destId="{A435A20E-69CE-482E-8F87-D0D784E8EB05}" srcOrd="0" destOrd="0" presId="urn:microsoft.com/office/officeart/2005/8/layout/hList1"/>
    <dgm:cxn modelId="{D0176EA5-5FD2-430B-84F7-EE20BC6E04BC}" srcId="{B39876A0-A558-467C-8D44-C3F5942459C3}" destId="{151B139A-7467-4C44-B76F-6C4ED4D38BEF}" srcOrd="2" destOrd="0" parTransId="{B60077EC-F262-49FB-A524-BC09BB345E4A}" sibTransId="{7624414D-B49E-44A5-BE4C-541064B452F1}"/>
    <dgm:cxn modelId="{03E0E3B5-5A45-4FCE-9A66-C6B8F70018A2}" srcId="{759B9E65-F82E-41C2-8513-2479EC1B744E}" destId="{B547DD91-EF97-429E-8436-62A595D03087}" srcOrd="0" destOrd="0" parTransId="{A2D07CAE-6FE9-493E-BF27-532547D361A4}" sibTransId="{AD98C74A-21A2-410B-83FD-4EBDA3ECC272}"/>
    <dgm:cxn modelId="{B05A08B9-0E9E-478C-BEFB-8537ADCE6C5E}" type="presOf" srcId="{61504A7B-92B6-485E-AEDC-B4DFCDE05C03}" destId="{D3AD2999-4070-4C9C-ADE4-79AC32387436}" srcOrd="0" destOrd="0" presId="urn:microsoft.com/office/officeart/2005/8/layout/hList1"/>
    <dgm:cxn modelId="{E2062AB9-95D9-41D1-AE09-DC35AADFB413}" srcId="{3FC5AC8D-B7D9-4851-B892-8C1EEAD329BF}" destId="{09CEC941-C226-4A29-809B-18E1305F7A48}" srcOrd="0" destOrd="0" parTransId="{C90E02C7-B7E9-4289-B1D7-90B01DA1AB93}" sibTransId="{0A8B1D59-891B-4D03-9F89-830B08924921}"/>
    <dgm:cxn modelId="{2A8802BC-9467-42EF-A5F4-BE8E5CB55E41}" type="presOf" srcId="{09CEC941-C226-4A29-809B-18E1305F7A48}" destId="{8E59D235-53DB-4A2E-9D58-9229BD529C1A}" srcOrd="0" destOrd="0" presId="urn:microsoft.com/office/officeart/2005/8/layout/hList1"/>
    <dgm:cxn modelId="{C2FBDAC1-F7BA-4440-9DE6-73C92396D3F1}" type="presOf" srcId="{B05EF266-5DF4-4C54-ACDA-668A39D6A205}" destId="{D3AD2999-4070-4C9C-ADE4-79AC32387436}" srcOrd="0" destOrd="2" presId="urn:microsoft.com/office/officeart/2005/8/layout/hList1"/>
    <dgm:cxn modelId="{97008EC4-7F64-4231-AF3A-981541F32BE3}" srcId="{151B139A-7467-4C44-B76F-6C4ED4D38BEF}" destId="{A012D20A-D7EB-4344-BECF-0ADAB1FF27FC}" srcOrd="1" destOrd="0" parTransId="{3133398D-4197-49A5-BD14-41C35E9A3907}" sibTransId="{A74BA4A4-B7DD-41D2-91A7-270BA0D565FE}"/>
    <dgm:cxn modelId="{B166BEC7-EB72-447A-BC5A-0BF7EA2EC9A7}" type="presOf" srcId="{151B139A-7467-4C44-B76F-6C4ED4D38BEF}" destId="{879A7424-92D5-4BB5-A62C-46D7C49971AA}" srcOrd="0" destOrd="0" presId="urn:microsoft.com/office/officeart/2005/8/layout/hList1"/>
    <dgm:cxn modelId="{F46B2FCB-23BC-45B7-A0BE-D806AAE28D19}" srcId="{B39876A0-A558-467C-8D44-C3F5942459C3}" destId="{759B9E65-F82E-41C2-8513-2479EC1B744E}" srcOrd="3" destOrd="0" parTransId="{3F17A26D-D423-46D7-A64D-B170A54BB697}" sibTransId="{4AD5847C-CFAE-4387-82C8-02C86ED999EA}"/>
    <dgm:cxn modelId="{CD830ECE-A842-414E-B172-6B359A28D27B}" srcId="{3FC5AC8D-B7D9-4851-B892-8C1EEAD329BF}" destId="{0BED5EDF-501A-44D4-BB44-6C24CAE899E7}" srcOrd="1" destOrd="0" parTransId="{2AAF0904-7C66-499F-B45B-BB340D615018}" sibTransId="{4694678C-8E96-434E-945B-CDBB4F8F3A05}"/>
    <dgm:cxn modelId="{7FF8AFD0-AC80-42AB-8CA7-6E7ECBF623DE}" srcId="{B39876A0-A558-467C-8D44-C3F5942459C3}" destId="{3FC5AC8D-B7D9-4851-B892-8C1EEAD329BF}" srcOrd="0" destOrd="0" parTransId="{96FE1767-686E-46D2-9B5C-6A9D9A7D46BD}" sibTransId="{E90A395F-D1FA-4A2B-B4DF-876F24E6D08D}"/>
    <dgm:cxn modelId="{9ED80BDC-E524-4159-9651-C37F46CFF809}" srcId="{82CD457B-CECD-41C1-9A82-546E2D7E1B6B}" destId="{FFBCAE57-6164-4D76-9C03-407B1D1F16B9}" srcOrd="0" destOrd="0" parTransId="{EE408D9A-D8B5-432D-BCA4-ADA687891B26}" sibTransId="{D10A9029-FDFA-41D5-9F08-44A838113C34}"/>
    <dgm:cxn modelId="{7DA307EB-D013-4B2A-AEA2-4FAA880D614E}" srcId="{82CD457B-CECD-41C1-9A82-546E2D7E1B6B}" destId="{34C5DE52-1BB8-4211-8725-62AE52899514}" srcOrd="3" destOrd="0" parTransId="{1D61E814-D368-4C0F-808B-0B20D33199D1}" sibTransId="{05E5D23B-C2E3-4512-9C11-C0E72E1ED2D8}"/>
    <dgm:cxn modelId="{5AED90EC-46C4-4E3A-BBD3-71A2D9A13915}" srcId="{151B139A-7467-4C44-B76F-6C4ED4D38BEF}" destId="{61504A7B-92B6-485E-AEDC-B4DFCDE05C03}" srcOrd="0" destOrd="0" parTransId="{7D466E4C-FD2D-443F-9327-2E2F233AA07A}" sibTransId="{84DF4526-E5D4-41A4-8568-3ECAB91F01C9}"/>
    <dgm:cxn modelId="{93A061C9-CF56-4257-A3ED-BC5311AF8F0B}" type="presParOf" srcId="{CC0F812C-3659-460E-9F31-3965EB33C185}" destId="{02164CFD-090B-4E7E-B6BD-3C29A17FCFF3}" srcOrd="0" destOrd="0" presId="urn:microsoft.com/office/officeart/2005/8/layout/hList1"/>
    <dgm:cxn modelId="{6758FF3D-A78B-4F68-A49E-8784411C183C}" type="presParOf" srcId="{02164CFD-090B-4E7E-B6BD-3C29A17FCFF3}" destId="{4986017B-CB34-4732-8379-CB9485D915C0}" srcOrd="0" destOrd="0" presId="urn:microsoft.com/office/officeart/2005/8/layout/hList1"/>
    <dgm:cxn modelId="{4C336855-99CD-4A45-BEB0-EC01D0737242}" type="presParOf" srcId="{02164CFD-090B-4E7E-B6BD-3C29A17FCFF3}" destId="{8E59D235-53DB-4A2E-9D58-9229BD529C1A}" srcOrd="1" destOrd="0" presId="urn:microsoft.com/office/officeart/2005/8/layout/hList1"/>
    <dgm:cxn modelId="{4099E43F-46EC-4B5B-85B5-6122987481AB}" type="presParOf" srcId="{CC0F812C-3659-460E-9F31-3965EB33C185}" destId="{661193A6-941A-4877-934E-976A73D069E0}" srcOrd="1" destOrd="0" presId="urn:microsoft.com/office/officeart/2005/8/layout/hList1"/>
    <dgm:cxn modelId="{96DFF66E-92B2-4024-B744-152B78FAB954}" type="presParOf" srcId="{CC0F812C-3659-460E-9F31-3965EB33C185}" destId="{A1EB3249-1593-430C-867E-A36A773C9C6E}" srcOrd="2" destOrd="0" presId="urn:microsoft.com/office/officeart/2005/8/layout/hList1"/>
    <dgm:cxn modelId="{5020829D-FF12-42EF-9779-4A7AE449C867}" type="presParOf" srcId="{A1EB3249-1593-430C-867E-A36A773C9C6E}" destId="{09FB6506-D33C-4187-9140-A743F2F89679}" srcOrd="0" destOrd="0" presId="urn:microsoft.com/office/officeart/2005/8/layout/hList1"/>
    <dgm:cxn modelId="{D7097F06-1CA6-4943-BC2C-4155FB05C0A7}" type="presParOf" srcId="{A1EB3249-1593-430C-867E-A36A773C9C6E}" destId="{20D94D81-D235-4A09-9CDF-24FD5DF23F3E}" srcOrd="1" destOrd="0" presId="urn:microsoft.com/office/officeart/2005/8/layout/hList1"/>
    <dgm:cxn modelId="{3197116E-A4A9-491A-BF2A-CBE04C4C6D47}" type="presParOf" srcId="{CC0F812C-3659-460E-9F31-3965EB33C185}" destId="{0B3E1A00-55FF-4165-8417-A2E171588F23}" srcOrd="3" destOrd="0" presId="urn:microsoft.com/office/officeart/2005/8/layout/hList1"/>
    <dgm:cxn modelId="{A1E1D1D1-C42A-41DB-B88C-6F116F6AA815}" type="presParOf" srcId="{CC0F812C-3659-460E-9F31-3965EB33C185}" destId="{1AFF52BC-DA45-4BAC-AA05-731EA8F1FE50}" srcOrd="4" destOrd="0" presId="urn:microsoft.com/office/officeart/2005/8/layout/hList1"/>
    <dgm:cxn modelId="{0EA9386D-30B2-479E-85D1-326763C260B8}" type="presParOf" srcId="{1AFF52BC-DA45-4BAC-AA05-731EA8F1FE50}" destId="{879A7424-92D5-4BB5-A62C-46D7C49971AA}" srcOrd="0" destOrd="0" presId="urn:microsoft.com/office/officeart/2005/8/layout/hList1"/>
    <dgm:cxn modelId="{5AC7B975-0D6F-4BA7-A659-19DA25AAB614}" type="presParOf" srcId="{1AFF52BC-DA45-4BAC-AA05-731EA8F1FE50}" destId="{D3AD2999-4070-4C9C-ADE4-79AC32387436}" srcOrd="1" destOrd="0" presId="urn:microsoft.com/office/officeart/2005/8/layout/hList1"/>
    <dgm:cxn modelId="{C6D0AE91-93C7-43D2-9D70-99AE26DE1231}" type="presParOf" srcId="{CC0F812C-3659-460E-9F31-3965EB33C185}" destId="{C51ECCC0-7759-4704-9FA3-E675634CAA42}" srcOrd="5" destOrd="0" presId="urn:microsoft.com/office/officeart/2005/8/layout/hList1"/>
    <dgm:cxn modelId="{8E32C46F-866A-46F7-9E02-829D8A4DCF78}" type="presParOf" srcId="{CC0F812C-3659-460E-9F31-3965EB33C185}" destId="{2CBB2F9C-0C40-4ABF-BC20-C754BF9B2386}" srcOrd="6" destOrd="0" presId="urn:microsoft.com/office/officeart/2005/8/layout/hList1"/>
    <dgm:cxn modelId="{9289A882-BE39-435B-B852-523D8D7A19A8}" type="presParOf" srcId="{2CBB2F9C-0C40-4ABF-BC20-C754BF9B2386}" destId="{A435A20E-69CE-482E-8F87-D0D784E8EB05}" srcOrd="0" destOrd="0" presId="urn:microsoft.com/office/officeart/2005/8/layout/hList1"/>
    <dgm:cxn modelId="{61E7CB6A-FB3B-4811-AF28-A86B5401E3EB}" type="presParOf" srcId="{2CBB2F9C-0C40-4ABF-BC20-C754BF9B2386}" destId="{1718D826-D654-4217-80C8-DDEE0843548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6F6CE0-1A05-4759-B73E-CF56D1DF6F04}" type="doc">
      <dgm:prSet loTypeId="urn:microsoft.com/office/officeart/2005/8/layout/hList6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9C7296-DD0C-4A96-8813-7C8E8C2A832C}">
      <dgm:prSet phldrT="[Текст]"/>
      <dgm:spPr/>
      <dgm:t>
        <a:bodyPr/>
        <a:lstStyle/>
        <a:p>
          <a:r>
            <a:rPr lang="ru-RU" dirty="0"/>
            <a:t>Наличие конкурсной документации</a:t>
          </a:r>
        </a:p>
      </dgm:t>
    </dgm:pt>
    <dgm:pt modelId="{99B5D5CC-FB21-4F94-9CA3-7A632A728408}" type="parTrans" cxnId="{EA2A057C-456A-4638-9B63-5C417595DDCD}">
      <dgm:prSet/>
      <dgm:spPr/>
      <dgm:t>
        <a:bodyPr/>
        <a:lstStyle/>
        <a:p>
          <a:endParaRPr lang="ru-RU"/>
        </a:p>
      </dgm:t>
    </dgm:pt>
    <dgm:pt modelId="{BB914292-09DC-41DE-8F40-3ECA149D8F08}" type="sibTrans" cxnId="{EA2A057C-456A-4638-9B63-5C417595DDCD}">
      <dgm:prSet/>
      <dgm:spPr/>
      <dgm:t>
        <a:bodyPr/>
        <a:lstStyle/>
        <a:p>
          <a:endParaRPr lang="ru-RU"/>
        </a:p>
      </dgm:t>
    </dgm:pt>
    <dgm:pt modelId="{DDEA4EE9-953F-412C-BFD2-4F9698C7E4B6}">
      <dgm:prSet phldrT="[Текст]"/>
      <dgm:spPr/>
      <dgm:t>
        <a:bodyPr/>
        <a:lstStyle/>
        <a:p>
          <a:r>
            <a:rPr lang="ru-RU" dirty="0"/>
            <a:t>описание компетенции</a:t>
          </a:r>
        </a:p>
      </dgm:t>
    </dgm:pt>
    <dgm:pt modelId="{1F279EE3-4BA5-4EAC-99D6-93D2E7932E30}" type="parTrans" cxnId="{BAA06E6D-C495-4827-9763-6A3992E9B77C}">
      <dgm:prSet/>
      <dgm:spPr/>
      <dgm:t>
        <a:bodyPr/>
        <a:lstStyle/>
        <a:p>
          <a:endParaRPr lang="ru-RU"/>
        </a:p>
      </dgm:t>
    </dgm:pt>
    <dgm:pt modelId="{93D3E2AF-704A-474E-8839-F42190673A25}" type="sibTrans" cxnId="{BAA06E6D-C495-4827-9763-6A3992E9B77C}">
      <dgm:prSet/>
      <dgm:spPr/>
      <dgm:t>
        <a:bodyPr/>
        <a:lstStyle/>
        <a:p>
          <a:endParaRPr lang="ru-RU"/>
        </a:p>
      </dgm:t>
    </dgm:pt>
    <dgm:pt modelId="{1FCC1612-53C0-4DB3-AECF-68A1618DD538}">
      <dgm:prSet phldrT="[Текст]"/>
      <dgm:spPr/>
      <dgm:t>
        <a:bodyPr/>
        <a:lstStyle/>
        <a:p>
          <a:r>
            <a:rPr lang="ru-RU" dirty="0"/>
            <a:t>конкурсное задание, включая схему оценки</a:t>
          </a:r>
        </a:p>
      </dgm:t>
    </dgm:pt>
    <dgm:pt modelId="{BCC18A87-060C-4C54-8D0F-860F1220588A}" type="parTrans" cxnId="{EB2B238D-1F0D-4B5C-8354-F3364CDD1479}">
      <dgm:prSet/>
      <dgm:spPr/>
      <dgm:t>
        <a:bodyPr/>
        <a:lstStyle/>
        <a:p>
          <a:endParaRPr lang="ru-RU"/>
        </a:p>
      </dgm:t>
    </dgm:pt>
    <dgm:pt modelId="{609CABF3-DF51-45CE-A813-212C721A327C}" type="sibTrans" cxnId="{EB2B238D-1F0D-4B5C-8354-F3364CDD1479}">
      <dgm:prSet/>
      <dgm:spPr/>
      <dgm:t>
        <a:bodyPr/>
        <a:lstStyle/>
        <a:p>
          <a:endParaRPr lang="ru-RU"/>
        </a:p>
      </dgm:t>
    </dgm:pt>
    <dgm:pt modelId="{74BA8398-AE6A-4EBB-A4CD-29AFC318FC83}">
      <dgm:prSet phldrT="[Текст]"/>
      <dgm:spPr/>
      <dgm:t>
        <a:bodyPr/>
        <a:lstStyle/>
        <a:p>
          <a:r>
            <a:rPr lang="ru-RU" dirty="0"/>
            <a:t>инфраструктурный лист</a:t>
          </a:r>
        </a:p>
      </dgm:t>
    </dgm:pt>
    <dgm:pt modelId="{85657714-68A2-4DA3-A908-AFC65BF20BCF}" type="parTrans" cxnId="{2B67B8BD-2650-4970-A310-F8262C5F09C1}">
      <dgm:prSet/>
      <dgm:spPr/>
      <dgm:t>
        <a:bodyPr/>
        <a:lstStyle/>
        <a:p>
          <a:endParaRPr lang="ru-RU"/>
        </a:p>
      </dgm:t>
    </dgm:pt>
    <dgm:pt modelId="{74423A12-C5F2-4D66-9C6E-F4281ECD4200}" type="sibTrans" cxnId="{2B67B8BD-2650-4970-A310-F8262C5F09C1}">
      <dgm:prSet/>
      <dgm:spPr/>
      <dgm:t>
        <a:bodyPr/>
        <a:lstStyle/>
        <a:p>
          <a:endParaRPr lang="ru-RU"/>
        </a:p>
      </dgm:t>
    </dgm:pt>
    <dgm:pt modelId="{8E82FD91-8A42-48FC-AE9C-CA5A987C2D80}">
      <dgm:prSet phldrT="[Текст]"/>
      <dgm:spPr/>
      <dgm:t>
        <a:bodyPr/>
        <a:lstStyle/>
        <a:p>
          <a:r>
            <a:rPr lang="ru-RU" dirty="0"/>
            <a:t>План застройки</a:t>
          </a:r>
        </a:p>
      </dgm:t>
    </dgm:pt>
    <dgm:pt modelId="{43D4BED5-802B-4FC7-A3C7-0CF087C0224A}" type="parTrans" cxnId="{20F43588-F3C8-4D66-9B3E-D1D47FD538CC}">
      <dgm:prSet/>
      <dgm:spPr/>
      <dgm:t>
        <a:bodyPr/>
        <a:lstStyle/>
        <a:p>
          <a:endParaRPr lang="ru-RU"/>
        </a:p>
      </dgm:t>
    </dgm:pt>
    <dgm:pt modelId="{FCDAA760-AD23-4FFD-BE71-CCCC601375E3}" type="sibTrans" cxnId="{20F43588-F3C8-4D66-9B3E-D1D47FD538CC}">
      <dgm:prSet/>
      <dgm:spPr/>
      <dgm:t>
        <a:bodyPr/>
        <a:lstStyle/>
        <a:p>
          <a:endParaRPr lang="ru-RU"/>
        </a:p>
      </dgm:t>
    </dgm:pt>
    <dgm:pt modelId="{7403219C-4224-4172-AEE2-AA09E5BBA27E}">
      <dgm:prSet phldrT="[Текст]"/>
      <dgm:spPr/>
      <dgm:t>
        <a:bodyPr/>
        <a:lstStyle/>
        <a:p>
          <a:r>
            <a:rPr lang="ru-RU" dirty="0"/>
            <a:t>иная документация, если она предусмотрена конкурсным заданием</a:t>
          </a:r>
        </a:p>
      </dgm:t>
    </dgm:pt>
    <dgm:pt modelId="{5DF3496C-03A1-4095-A915-15748D687DF8}" type="parTrans" cxnId="{64FD4465-ECB1-46C2-9CA3-270C962639E8}">
      <dgm:prSet/>
      <dgm:spPr/>
      <dgm:t>
        <a:bodyPr/>
        <a:lstStyle/>
        <a:p>
          <a:endParaRPr lang="ru-RU"/>
        </a:p>
      </dgm:t>
    </dgm:pt>
    <dgm:pt modelId="{316018DB-895B-4E96-94CE-DCE2B8A6BB9A}" type="sibTrans" cxnId="{64FD4465-ECB1-46C2-9CA3-270C962639E8}">
      <dgm:prSet/>
      <dgm:spPr/>
      <dgm:t>
        <a:bodyPr/>
        <a:lstStyle/>
        <a:p>
          <a:endParaRPr lang="ru-RU"/>
        </a:p>
      </dgm:t>
    </dgm:pt>
    <dgm:pt modelId="{ED0EEBC5-1CA3-4D66-851D-1ADBBEC001CD}">
      <dgm:prSet phldrT="[Текст]"/>
      <dgm:spPr/>
      <dgm:t>
        <a:bodyPr/>
        <a:lstStyle/>
        <a:p>
          <a:r>
            <a:rPr lang="ru-RU" dirty="0"/>
            <a:t>Согласование</a:t>
          </a:r>
        </a:p>
      </dgm:t>
    </dgm:pt>
    <dgm:pt modelId="{37E42C8C-3B05-4743-9FFD-0FEC72F5FAAA}" type="parTrans" cxnId="{EA138774-750A-4C03-8E4A-F44DAD46989C}">
      <dgm:prSet/>
      <dgm:spPr/>
      <dgm:t>
        <a:bodyPr/>
        <a:lstStyle/>
        <a:p>
          <a:endParaRPr lang="ru-RU"/>
        </a:p>
      </dgm:t>
    </dgm:pt>
    <dgm:pt modelId="{9B9FF00E-162F-485F-8107-B90D0CBECDF4}" type="sibTrans" cxnId="{EA138774-750A-4C03-8E4A-F44DAD46989C}">
      <dgm:prSet/>
      <dgm:spPr/>
      <dgm:t>
        <a:bodyPr/>
        <a:lstStyle/>
        <a:p>
          <a:endParaRPr lang="ru-RU"/>
        </a:p>
      </dgm:t>
    </dgm:pt>
    <dgm:pt modelId="{1843D4E0-C05F-4F2E-88A9-32DDAC3C92D9}">
      <dgm:prSet phldrT="[Текст]"/>
      <dgm:spPr/>
      <dgm:t>
        <a:bodyPr/>
        <a:lstStyle/>
        <a:p>
          <a:r>
            <a:rPr lang="ru-RU" dirty="0"/>
            <a:t>Согласование итогового комплекта конкурсной документации осуществляется менеджером компетенции</a:t>
          </a:r>
        </a:p>
      </dgm:t>
    </dgm:pt>
    <dgm:pt modelId="{8E9A7E34-152D-4919-9DA5-CD4CED9B10ED}" type="parTrans" cxnId="{8ECFBFFF-C781-415C-A200-17F7BCA59712}">
      <dgm:prSet/>
      <dgm:spPr/>
      <dgm:t>
        <a:bodyPr/>
        <a:lstStyle/>
        <a:p>
          <a:endParaRPr lang="ru-RU"/>
        </a:p>
      </dgm:t>
    </dgm:pt>
    <dgm:pt modelId="{3AEEF159-A732-4AB2-B790-FE5F254FED38}" type="sibTrans" cxnId="{8ECFBFFF-C781-415C-A200-17F7BCA59712}">
      <dgm:prSet/>
      <dgm:spPr/>
      <dgm:t>
        <a:bodyPr/>
        <a:lstStyle/>
        <a:p>
          <a:endParaRPr lang="ru-RU"/>
        </a:p>
      </dgm:t>
    </dgm:pt>
    <dgm:pt modelId="{CF5E2768-A493-498A-A4EE-1BE57BEA06CB}">
      <dgm:prSet/>
      <dgm:spPr/>
      <dgm:t>
        <a:bodyPr/>
        <a:lstStyle/>
        <a:p>
          <a:r>
            <a:rPr lang="ru-RU" dirty="0"/>
            <a:t>Публикация</a:t>
          </a:r>
        </a:p>
      </dgm:t>
    </dgm:pt>
    <dgm:pt modelId="{9016FDA0-0141-4E68-869E-D04624A92887}" type="parTrans" cxnId="{66116848-6F73-4A15-B9AA-F45468D22297}">
      <dgm:prSet/>
      <dgm:spPr/>
      <dgm:t>
        <a:bodyPr/>
        <a:lstStyle/>
        <a:p>
          <a:endParaRPr lang="ru-RU"/>
        </a:p>
      </dgm:t>
    </dgm:pt>
    <dgm:pt modelId="{9B24029A-4791-4FD0-88BF-C0A8E3D35A4D}" type="sibTrans" cxnId="{66116848-6F73-4A15-B9AA-F45468D22297}">
      <dgm:prSet/>
      <dgm:spPr/>
      <dgm:t>
        <a:bodyPr/>
        <a:lstStyle/>
        <a:p>
          <a:endParaRPr lang="ru-RU"/>
        </a:p>
      </dgm:t>
    </dgm:pt>
    <dgm:pt modelId="{387BB679-5521-4F97-8A6D-1855419064BE}">
      <dgm:prSet/>
      <dgm:spPr/>
      <dgm:t>
        <a:bodyPr/>
        <a:lstStyle/>
        <a:p>
          <a:r>
            <a:rPr lang="ru-RU" dirty="0"/>
            <a:t>Конкурсная документация публикуется на сайте Регионального этапа</a:t>
          </a:r>
        </a:p>
      </dgm:t>
    </dgm:pt>
    <dgm:pt modelId="{74A83AC1-90D2-4148-8662-C40E6937E041}" type="parTrans" cxnId="{C68B3CAE-411C-440C-A919-9B39B2202B13}">
      <dgm:prSet/>
      <dgm:spPr/>
      <dgm:t>
        <a:bodyPr/>
        <a:lstStyle/>
        <a:p>
          <a:endParaRPr lang="ru-RU"/>
        </a:p>
      </dgm:t>
    </dgm:pt>
    <dgm:pt modelId="{E02150B7-38EC-4743-B802-DF54CD1EFA81}" type="sibTrans" cxnId="{C68B3CAE-411C-440C-A919-9B39B2202B13}">
      <dgm:prSet/>
      <dgm:spPr/>
      <dgm:t>
        <a:bodyPr/>
        <a:lstStyle/>
        <a:p>
          <a:endParaRPr lang="ru-RU"/>
        </a:p>
      </dgm:t>
    </dgm:pt>
    <dgm:pt modelId="{2A71C0F1-C080-4881-8A51-712947A4E240}">
      <dgm:prSet/>
      <dgm:spPr/>
      <dgm:t>
        <a:bodyPr/>
        <a:lstStyle/>
        <a:p>
          <a:r>
            <a:rPr lang="ru-RU" dirty="0"/>
            <a:t>Чемпионата не позднее чем за 7 календарных дней до его начала</a:t>
          </a:r>
        </a:p>
      </dgm:t>
    </dgm:pt>
    <dgm:pt modelId="{A499DDF7-1875-47FD-AC10-F6E4416BB6E1}" type="parTrans" cxnId="{B6843E0A-D213-44E7-B71E-9C275C9326E5}">
      <dgm:prSet/>
      <dgm:spPr/>
      <dgm:t>
        <a:bodyPr/>
        <a:lstStyle/>
        <a:p>
          <a:endParaRPr lang="ru-RU"/>
        </a:p>
      </dgm:t>
    </dgm:pt>
    <dgm:pt modelId="{FA19F3A0-ADF2-403E-A209-ED31F48F9BE4}" type="sibTrans" cxnId="{B6843E0A-D213-44E7-B71E-9C275C9326E5}">
      <dgm:prSet/>
      <dgm:spPr/>
      <dgm:t>
        <a:bodyPr/>
        <a:lstStyle/>
        <a:p>
          <a:endParaRPr lang="ru-RU"/>
        </a:p>
      </dgm:t>
    </dgm:pt>
    <dgm:pt modelId="{1F311223-9B93-4E03-970D-7F4BE7244A38}" type="pres">
      <dgm:prSet presAssocID="{CB6F6CE0-1A05-4759-B73E-CF56D1DF6F04}" presName="Name0" presStyleCnt="0">
        <dgm:presLayoutVars>
          <dgm:dir/>
          <dgm:resizeHandles val="exact"/>
        </dgm:presLayoutVars>
      </dgm:prSet>
      <dgm:spPr/>
    </dgm:pt>
    <dgm:pt modelId="{3913F789-3ECD-41E3-976C-C233B474F98E}" type="pres">
      <dgm:prSet presAssocID="{BF9C7296-DD0C-4A96-8813-7C8E8C2A832C}" presName="node" presStyleLbl="node1" presStyleIdx="0" presStyleCnt="3">
        <dgm:presLayoutVars>
          <dgm:bulletEnabled val="1"/>
        </dgm:presLayoutVars>
      </dgm:prSet>
      <dgm:spPr/>
    </dgm:pt>
    <dgm:pt modelId="{5444E9AE-98CD-4BCF-9015-3EB40F99F3E0}" type="pres">
      <dgm:prSet presAssocID="{BB914292-09DC-41DE-8F40-3ECA149D8F08}" presName="sibTrans" presStyleCnt="0"/>
      <dgm:spPr/>
    </dgm:pt>
    <dgm:pt modelId="{4DBB417E-31FD-4564-AF68-50848C6E70DB}" type="pres">
      <dgm:prSet presAssocID="{ED0EEBC5-1CA3-4D66-851D-1ADBBEC001CD}" presName="node" presStyleLbl="node1" presStyleIdx="1" presStyleCnt="3">
        <dgm:presLayoutVars>
          <dgm:bulletEnabled val="1"/>
        </dgm:presLayoutVars>
      </dgm:prSet>
      <dgm:spPr/>
    </dgm:pt>
    <dgm:pt modelId="{DD4ED016-4B45-479A-83F2-BB6826A8B633}" type="pres">
      <dgm:prSet presAssocID="{9B9FF00E-162F-485F-8107-B90D0CBECDF4}" presName="sibTrans" presStyleCnt="0"/>
      <dgm:spPr/>
    </dgm:pt>
    <dgm:pt modelId="{BF22D278-AB8B-4E32-8398-6A5444AFCE04}" type="pres">
      <dgm:prSet presAssocID="{CF5E2768-A493-498A-A4EE-1BE57BEA06CB}" presName="node" presStyleLbl="node1" presStyleIdx="2" presStyleCnt="3">
        <dgm:presLayoutVars>
          <dgm:bulletEnabled val="1"/>
        </dgm:presLayoutVars>
      </dgm:prSet>
      <dgm:spPr/>
    </dgm:pt>
  </dgm:ptLst>
  <dgm:cxnLst>
    <dgm:cxn modelId="{33CFFC00-5765-4608-91CB-4AA39ADD83B6}" type="presOf" srcId="{387BB679-5521-4F97-8A6D-1855419064BE}" destId="{BF22D278-AB8B-4E32-8398-6A5444AFCE04}" srcOrd="0" destOrd="1" presId="urn:microsoft.com/office/officeart/2005/8/layout/hList6"/>
    <dgm:cxn modelId="{F9A92C07-C768-47A4-803F-CB3E2C703CF2}" type="presOf" srcId="{74BA8398-AE6A-4EBB-A4CD-29AFC318FC83}" destId="{3913F789-3ECD-41E3-976C-C233B474F98E}" srcOrd="0" destOrd="3" presId="urn:microsoft.com/office/officeart/2005/8/layout/hList6"/>
    <dgm:cxn modelId="{B6843E0A-D213-44E7-B71E-9C275C9326E5}" srcId="{CF5E2768-A493-498A-A4EE-1BE57BEA06CB}" destId="{2A71C0F1-C080-4881-8A51-712947A4E240}" srcOrd="1" destOrd="0" parTransId="{A499DDF7-1875-47FD-AC10-F6E4416BB6E1}" sibTransId="{FA19F3A0-ADF2-403E-A209-ED31F48F9BE4}"/>
    <dgm:cxn modelId="{7A0CCE0C-5D53-4F90-828D-D6A1EF3DBBCD}" type="presOf" srcId="{CB6F6CE0-1A05-4759-B73E-CF56D1DF6F04}" destId="{1F311223-9B93-4E03-970D-7F4BE7244A38}" srcOrd="0" destOrd="0" presId="urn:microsoft.com/office/officeart/2005/8/layout/hList6"/>
    <dgm:cxn modelId="{41A92C26-A9E2-4745-B573-87E34B0FC9B3}" type="presOf" srcId="{1843D4E0-C05F-4F2E-88A9-32DDAC3C92D9}" destId="{4DBB417E-31FD-4564-AF68-50848C6E70DB}" srcOrd="0" destOrd="1" presId="urn:microsoft.com/office/officeart/2005/8/layout/hList6"/>
    <dgm:cxn modelId="{8504712D-167F-40FD-8BC0-660F451ADE4A}" type="presOf" srcId="{7403219C-4224-4172-AEE2-AA09E5BBA27E}" destId="{3913F789-3ECD-41E3-976C-C233B474F98E}" srcOrd="0" destOrd="5" presId="urn:microsoft.com/office/officeart/2005/8/layout/hList6"/>
    <dgm:cxn modelId="{7956E65F-6971-4D94-B306-24570B0EB359}" type="presOf" srcId="{DDEA4EE9-953F-412C-BFD2-4F9698C7E4B6}" destId="{3913F789-3ECD-41E3-976C-C233B474F98E}" srcOrd="0" destOrd="1" presId="urn:microsoft.com/office/officeart/2005/8/layout/hList6"/>
    <dgm:cxn modelId="{64FD4465-ECB1-46C2-9CA3-270C962639E8}" srcId="{BF9C7296-DD0C-4A96-8813-7C8E8C2A832C}" destId="{7403219C-4224-4172-AEE2-AA09E5BBA27E}" srcOrd="4" destOrd="0" parTransId="{5DF3496C-03A1-4095-A915-15748D687DF8}" sibTransId="{316018DB-895B-4E96-94CE-DCE2B8A6BB9A}"/>
    <dgm:cxn modelId="{66116848-6F73-4A15-B9AA-F45468D22297}" srcId="{CB6F6CE0-1A05-4759-B73E-CF56D1DF6F04}" destId="{CF5E2768-A493-498A-A4EE-1BE57BEA06CB}" srcOrd="2" destOrd="0" parTransId="{9016FDA0-0141-4E68-869E-D04624A92887}" sibTransId="{9B24029A-4791-4FD0-88BF-C0A8E3D35A4D}"/>
    <dgm:cxn modelId="{ECBE056C-5FE5-4F29-9D8A-406D65B06190}" type="presOf" srcId="{ED0EEBC5-1CA3-4D66-851D-1ADBBEC001CD}" destId="{4DBB417E-31FD-4564-AF68-50848C6E70DB}" srcOrd="0" destOrd="0" presId="urn:microsoft.com/office/officeart/2005/8/layout/hList6"/>
    <dgm:cxn modelId="{BAA06E6D-C495-4827-9763-6A3992E9B77C}" srcId="{BF9C7296-DD0C-4A96-8813-7C8E8C2A832C}" destId="{DDEA4EE9-953F-412C-BFD2-4F9698C7E4B6}" srcOrd="0" destOrd="0" parTransId="{1F279EE3-4BA5-4EAC-99D6-93D2E7932E30}" sibTransId="{93D3E2AF-704A-474E-8839-F42190673A25}"/>
    <dgm:cxn modelId="{2C522F74-8B62-44C7-8581-5D5E0F8ECAF3}" type="presOf" srcId="{BF9C7296-DD0C-4A96-8813-7C8E8C2A832C}" destId="{3913F789-3ECD-41E3-976C-C233B474F98E}" srcOrd="0" destOrd="0" presId="urn:microsoft.com/office/officeart/2005/8/layout/hList6"/>
    <dgm:cxn modelId="{EA138774-750A-4C03-8E4A-F44DAD46989C}" srcId="{CB6F6CE0-1A05-4759-B73E-CF56D1DF6F04}" destId="{ED0EEBC5-1CA3-4D66-851D-1ADBBEC001CD}" srcOrd="1" destOrd="0" parTransId="{37E42C8C-3B05-4743-9FFD-0FEC72F5FAAA}" sibTransId="{9B9FF00E-162F-485F-8107-B90D0CBECDF4}"/>
    <dgm:cxn modelId="{EA2A057C-456A-4638-9B63-5C417595DDCD}" srcId="{CB6F6CE0-1A05-4759-B73E-CF56D1DF6F04}" destId="{BF9C7296-DD0C-4A96-8813-7C8E8C2A832C}" srcOrd="0" destOrd="0" parTransId="{99B5D5CC-FB21-4F94-9CA3-7A632A728408}" sibTransId="{BB914292-09DC-41DE-8F40-3ECA149D8F08}"/>
    <dgm:cxn modelId="{9F22777F-9320-4B63-96DA-9ABC246F8164}" type="presOf" srcId="{CF5E2768-A493-498A-A4EE-1BE57BEA06CB}" destId="{BF22D278-AB8B-4E32-8398-6A5444AFCE04}" srcOrd="0" destOrd="0" presId="urn:microsoft.com/office/officeart/2005/8/layout/hList6"/>
    <dgm:cxn modelId="{20F43588-F3C8-4D66-9B3E-D1D47FD538CC}" srcId="{BF9C7296-DD0C-4A96-8813-7C8E8C2A832C}" destId="{8E82FD91-8A42-48FC-AE9C-CA5A987C2D80}" srcOrd="3" destOrd="0" parTransId="{43D4BED5-802B-4FC7-A3C7-0CF087C0224A}" sibTransId="{FCDAA760-AD23-4FFD-BE71-CCCC601375E3}"/>
    <dgm:cxn modelId="{EB2B238D-1F0D-4B5C-8354-F3364CDD1479}" srcId="{BF9C7296-DD0C-4A96-8813-7C8E8C2A832C}" destId="{1FCC1612-53C0-4DB3-AECF-68A1618DD538}" srcOrd="1" destOrd="0" parTransId="{BCC18A87-060C-4C54-8D0F-860F1220588A}" sibTransId="{609CABF3-DF51-45CE-A813-212C721A327C}"/>
    <dgm:cxn modelId="{C68B3CAE-411C-440C-A919-9B39B2202B13}" srcId="{CF5E2768-A493-498A-A4EE-1BE57BEA06CB}" destId="{387BB679-5521-4F97-8A6D-1855419064BE}" srcOrd="0" destOrd="0" parTransId="{74A83AC1-90D2-4148-8662-C40E6937E041}" sibTransId="{E02150B7-38EC-4743-B802-DF54CD1EFA81}"/>
    <dgm:cxn modelId="{2B67B8BD-2650-4970-A310-F8262C5F09C1}" srcId="{BF9C7296-DD0C-4A96-8813-7C8E8C2A832C}" destId="{74BA8398-AE6A-4EBB-A4CD-29AFC318FC83}" srcOrd="2" destOrd="0" parTransId="{85657714-68A2-4DA3-A908-AFC65BF20BCF}" sibTransId="{74423A12-C5F2-4D66-9C6E-F4281ECD4200}"/>
    <dgm:cxn modelId="{A46552D0-429B-4148-9E9A-FE8A8D60BEDF}" type="presOf" srcId="{8E82FD91-8A42-48FC-AE9C-CA5A987C2D80}" destId="{3913F789-3ECD-41E3-976C-C233B474F98E}" srcOrd="0" destOrd="4" presId="urn:microsoft.com/office/officeart/2005/8/layout/hList6"/>
    <dgm:cxn modelId="{8B278AEA-86BA-48AA-B012-59C6CB70F44B}" type="presOf" srcId="{1FCC1612-53C0-4DB3-AECF-68A1618DD538}" destId="{3913F789-3ECD-41E3-976C-C233B474F98E}" srcOrd="0" destOrd="2" presId="urn:microsoft.com/office/officeart/2005/8/layout/hList6"/>
    <dgm:cxn modelId="{96B0B3F1-77FF-4476-B98A-AE70F7B895FD}" type="presOf" srcId="{2A71C0F1-C080-4881-8A51-712947A4E240}" destId="{BF22D278-AB8B-4E32-8398-6A5444AFCE04}" srcOrd="0" destOrd="2" presId="urn:microsoft.com/office/officeart/2005/8/layout/hList6"/>
    <dgm:cxn modelId="{8ECFBFFF-C781-415C-A200-17F7BCA59712}" srcId="{ED0EEBC5-1CA3-4D66-851D-1ADBBEC001CD}" destId="{1843D4E0-C05F-4F2E-88A9-32DDAC3C92D9}" srcOrd="0" destOrd="0" parTransId="{8E9A7E34-152D-4919-9DA5-CD4CED9B10ED}" sibTransId="{3AEEF159-A732-4AB2-B790-FE5F254FED38}"/>
    <dgm:cxn modelId="{E09C24FB-F65E-4A8A-9BB2-4037166AD685}" type="presParOf" srcId="{1F311223-9B93-4E03-970D-7F4BE7244A38}" destId="{3913F789-3ECD-41E3-976C-C233B474F98E}" srcOrd="0" destOrd="0" presId="urn:microsoft.com/office/officeart/2005/8/layout/hList6"/>
    <dgm:cxn modelId="{1D2E7EF5-B7B3-454F-AF55-726C1396C166}" type="presParOf" srcId="{1F311223-9B93-4E03-970D-7F4BE7244A38}" destId="{5444E9AE-98CD-4BCF-9015-3EB40F99F3E0}" srcOrd="1" destOrd="0" presId="urn:microsoft.com/office/officeart/2005/8/layout/hList6"/>
    <dgm:cxn modelId="{291485B0-1ECE-41A5-AA46-69833022F6FC}" type="presParOf" srcId="{1F311223-9B93-4E03-970D-7F4BE7244A38}" destId="{4DBB417E-31FD-4564-AF68-50848C6E70DB}" srcOrd="2" destOrd="0" presId="urn:microsoft.com/office/officeart/2005/8/layout/hList6"/>
    <dgm:cxn modelId="{5BD2B132-D9B4-44D2-A5DC-9F00B45EB3DD}" type="presParOf" srcId="{1F311223-9B93-4E03-970D-7F4BE7244A38}" destId="{DD4ED016-4B45-479A-83F2-BB6826A8B633}" srcOrd="3" destOrd="0" presId="urn:microsoft.com/office/officeart/2005/8/layout/hList6"/>
    <dgm:cxn modelId="{9770D31E-B0FA-41C8-AF38-DC553387EE29}" type="presParOf" srcId="{1F311223-9B93-4E03-970D-7F4BE7244A38}" destId="{BF22D278-AB8B-4E32-8398-6A5444AFCE0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ABE47D8-DF3A-4453-A9D5-3E909966B5A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6DCEBD7-1DDB-41ED-91DC-D145B0654441}">
      <dgm:prSet phldrT="[Текст]"/>
      <dgm:spPr/>
      <dgm:t>
        <a:bodyPr/>
        <a:lstStyle/>
        <a:p>
          <a:r>
            <a:rPr lang="ru-RU" dirty="0"/>
            <a:t>Регистрацию в ЦПЧ конкурсантов и экспертов</a:t>
          </a:r>
        </a:p>
      </dgm:t>
    </dgm:pt>
    <dgm:pt modelId="{136F4686-C59A-4B55-9090-1D28AF3A2B8B}" type="parTrans" cxnId="{EDD819CA-3544-41BF-95D7-CEE84CCF08CF}">
      <dgm:prSet/>
      <dgm:spPr/>
      <dgm:t>
        <a:bodyPr/>
        <a:lstStyle/>
        <a:p>
          <a:endParaRPr lang="ru-RU"/>
        </a:p>
      </dgm:t>
    </dgm:pt>
    <dgm:pt modelId="{7B3213AF-C071-4AC3-9400-97F03A615583}" type="sibTrans" cxnId="{EDD819CA-3544-41BF-95D7-CEE84CCF08CF}">
      <dgm:prSet/>
      <dgm:spPr/>
      <dgm:t>
        <a:bodyPr/>
        <a:lstStyle/>
        <a:p>
          <a:endParaRPr lang="ru-RU"/>
        </a:p>
      </dgm:t>
    </dgm:pt>
    <dgm:pt modelId="{E05E27E9-BF79-4F8E-8C86-8DF689B53582}">
      <dgm:prSet phldrT="[Текст]"/>
      <dgm:spPr/>
      <dgm:t>
        <a:bodyPr/>
        <a:lstStyle/>
        <a:p>
          <a:r>
            <a:rPr lang="ru-RU" dirty="0"/>
            <a:t>Список конкурсантов и экспертов формируется в ЦПЧ не позднее 5 календарных дней до начала Региональный этап Чемпионата</a:t>
          </a:r>
        </a:p>
      </dgm:t>
    </dgm:pt>
    <dgm:pt modelId="{A10E544D-F428-4B70-AB62-1CD530284ECA}" type="parTrans" cxnId="{B1028113-235D-4C13-93CE-0B80A5A45716}">
      <dgm:prSet/>
      <dgm:spPr/>
      <dgm:t>
        <a:bodyPr/>
        <a:lstStyle/>
        <a:p>
          <a:endParaRPr lang="ru-RU"/>
        </a:p>
      </dgm:t>
    </dgm:pt>
    <dgm:pt modelId="{29249EB2-70F0-4702-B176-935366F00A31}" type="sibTrans" cxnId="{B1028113-235D-4C13-93CE-0B80A5A45716}">
      <dgm:prSet/>
      <dgm:spPr/>
      <dgm:t>
        <a:bodyPr/>
        <a:lstStyle/>
        <a:p>
          <a:endParaRPr lang="ru-RU"/>
        </a:p>
      </dgm:t>
    </dgm:pt>
    <dgm:pt modelId="{9A4A74C3-5F78-4938-8A5E-7DD4AD1B545E}">
      <dgm:prSet phldrT="[Текст]"/>
      <dgm:spPr/>
      <dgm:t>
        <a:bodyPr/>
        <a:lstStyle/>
        <a:p>
          <a:r>
            <a:rPr lang="ru-RU" dirty="0"/>
            <a:t>Контроль процесса заполнения профилей возлагается на руководителя РО</a:t>
          </a:r>
        </a:p>
      </dgm:t>
    </dgm:pt>
    <dgm:pt modelId="{DB238E52-A1B1-441B-8784-32E2C47C2507}" type="parTrans" cxnId="{21AE7825-DFD2-41F4-BC36-6BAA7BE4D226}">
      <dgm:prSet/>
      <dgm:spPr/>
      <dgm:t>
        <a:bodyPr/>
        <a:lstStyle/>
        <a:p>
          <a:endParaRPr lang="ru-RU"/>
        </a:p>
      </dgm:t>
    </dgm:pt>
    <dgm:pt modelId="{2F1908CE-D9BE-4CA3-A94C-5ABBBFB5EC02}" type="sibTrans" cxnId="{21AE7825-DFD2-41F4-BC36-6BAA7BE4D226}">
      <dgm:prSet/>
      <dgm:spPr/>
      <dgm:t>
        <a:bodyPr/>
        <a:lstStyle/>
        <a:p>
          <a:endParaRPr lang="ru-RU"/>
        </a:p>
      </dgm:t>
    </dgm:pt>
    <dgm:pt modelId="{C564D9ED-0CB5-420F-9857-A437E3C6CD66}">
      <dgm:prSet phldrT="[Текст]"/>
      <dgm:spPr/>
      <dgm:t>
        <a:bodyPr/>
        <a:lstStyle/>
        <a:p>
          <a:r>
            <a:rPr lang="ru-RU" dirty="0"/>
            <a:t>Конкурсанты обязаны заполнить свой профиль в ЦПЧ до начала РЧ</a:t>
          </a:r>
        </a:p>
      </dgm:t>
    </dgm:pt>
    <dgm:pt modelId="{CCC313C6-6ECB-4068-9117-F627BC0D9D11}" type="parTrans" cxnId="{48C1D5D5-9A8A-4C3D-9529-783FA838446F}">
      <dgm:prSet/>
      <dgm:spPr/>
    </dgm:pt>
    <dgm:pt modelId="{ACF64C54-0ED3-482B-A43B-A4C0269DA33F}" type="sibTrans" cxnId="{48C1D5D5-9A8A-4C3D-9529-783FA838446F}">
      <dgm:prSet/>
      <dgm:spPr/>
      <dgm:t>
        <a:bodyPr/>
        <a:lstStyle/>
        <a:p>
          <a:endParaRPr lang="ru-RU"/>
        </a:p>
      </dgm:t>
    </dgm:pt>
    <dgm:pt modelId="{E1379DF5-CB9E-4A51-8D69-E20B83E2BD98}" type="pres">
      <dgm:prSet presAssocID="{9ABE47D8-DF3A-4453-A9D5-3E909966B5AD}" presName="Name0" presStyleCnt="0">
        <dgm:presLayoutVars>
          <dgm:dir/>
          <dgm:resizeHandles val="exact"/>
        </dgm:presLayoutVars>
      </dgm:prSet>
      <dgm:spPr/>
    </dgm:pt>
    <dgm:pt modelId="{30B23D2B-98EE-412F-9948-0C41DAEBF2DE}" type="pres">
      <dgm:prSet presAssocID="{E6DCEBD7-1DDB-41ED-91DC-D145B0654441}" presName="node" presStyleLbl="node1" presStyleIdx="0" presStyleCnt="4">
        <dgm:presLayoutVars>
          <dgm:bulletEnabled val="1"/>
        </dgm:presLayoutVars>
      </dgm:prSet>
      <dgm:spPr/>
    </dgm:pt>
    <dgm:pt modelId="{B92FC2C1-D2CB-4191-8E2A-344915EF8D76}" type="pres">
      <dgm:prSet presAssocID="{7B3213AF-C071-4AC3-9400-97F03A615583}" presName="sibTrans" presStyleLbl="sibTrans2D1" presStyleIdx="0" presStyleCnt="3"/>
      <dgm:spPr/>
    </dgm:pt>
    <dgm:pt modelId="{BBB128DF-0DB5-46BC-8356-3FAFA1055BA3}" type="pres">
      <dgm:prSet presAssocID="{7B3213AF-C071-4AC3-9400-97F03A615583}" presName="connectorText" presStyleLbl="sibTrans2D1" presStyleIdx="0" presStyleCnt="3"/>
      <dgm:spPr/>
    </dgm:pt>
    <dgm:pt modelId="{FE52BA7D-4700-41DB-98A1-80EDEA4B7B9D}" type="pres">
      <dgm:prSet presAssocID="{E05E27E9-BF79-4F8E-8C86-8DF689B53582}" presName="node" presStyleLbl="node1" presStyleIdx="1" presStyleCnt="4">
        <dgm:presLayoutVars>
          <dgm:bulletEnabled val="1"/>
        </dgm:presLayoutVars>
      </dgm:prSet>
      <dgm:spPr/>
    </dgm:pt>
    <dgm:pt modelId="{103785E2-2538-4DF7-A5E7-A71EEE250561}" type="pres">
      <dgm:prSet presAssocID="{29249EB2-70F0-4702-B176-935366F00A31}" presName="sibTrans" presStyleLbl="sibTrans2D1" presStyleIdx="1" presStyleCnt="3"/>
      <dgm:spPr/>
    </dgm:pt>
    <dgm:pt modelId="{4352EC0B-8BDB-4113-97E9-F1EC65DBBA6E}" type="pres">
      <dgm:prSet presAssocID="{29249EB2-70F0-4702-B176-935366F00A31}" presName="connectorText" presStyleLbl="sibTrans2D1" presStyleIdx="1" presStyleCnt="3"/>
      <dgm:spPr/>
    </dgm:pt>
    <dgm:pt modelId="{4C7F4AEB-68D6-4C68-A8F4-846AD4B87F1A}" type="pres">
      <dgm:prSet presAssocID="{9A4A74C3-5F78-4938-8A5E-7DD4AD1B545E}" presName="node" presStyleLbl="node1" presStyleIdx="2" presStyleCnt="4">
        <dgm:presLayoutVars>
          <dgm:bulletEnabled val="1"/>
        </dgm:presLayoutVars>
      </dgm:prSet>
      <dgm:spPr/>
    </dgm:pt>
    <dgm:pt modelId="{5C746952-8408-495F-BD34-E20B4685A4A7}" type="pres">
      <dgm:prSet presAssocID="{2F1908CE-D9BE-4CA3-A94C-5ABBBFB5EC02}" presName="sibTrans" presStyleLbl="sibTrans2D1" presStyleIdx="2" presStyleCnt="3"/>
      <dgm:spPr/>
    </dgm:pt>
    <dgm:pt modelId="{F6CF57DD-6419-475E-A8CE-527173D2AB62}" type="pres">
      <dgm:prSet presAssocID="{2F1908CE-D9BE-4CA3-A94C-5ABBBFB5EC02}" presName="connectorText" presStyleLbl="sibTrans2D1" presStyleIdx="2" presStyleCnt="3"/>
      <dgm:spPr/>
    </dgm:pt>
    <dgm:pt modelId="{BF2C8514-2BB7-4740-89E6-F0CEC332D46D}" type="pres">
      <dgm:prSet presAssocID="{C564D9ED-0CB5-420F-9857-A437E3C6CD66}" presName="node" presStyleLbl="node1" presStyleIdx="3" presStyleCnt="4">
        <dgm:presLayoutVars>
          <dgm:bulletEnabled val="1"/>
        </dgm:presLayoutVars>
      </dgm:prSet>
      <dgm:spPr/>
    </dgm:pt>
  </dgm:ptLst>
  <dgm:cxnLst>
    <dgm:cxn modelId="{9C2DDE01-80C0-4772-BF31-30801B48C591}" type="presOf" srcId="{29249EB2-70F0-4702-B176-935366F00A31}" destId="{103785E2-2538-4DF7-A5E7-A71EEE250561}" srcOrd="0" destOrd="0" presId="urn:microsoft.com/office/officeart/2005/8/layout/process1"/>
    <dgm:cxn modelId="{B1028113-235D-4C13-93CE-0B80A5A45716}" srcId="{9ABE47D8-DF3A-4453-A9D5-3E909966B5AD}" destId="{E05E27E9-BF79-4F8E-8C86-8DF689B53582}" srcOrd="1" destOrd="0" parTransId="{A10E544D-F428-4B70-AB62-1CD530284ECA}" sibTransId="{29249EB2-70F0-4702-B176-935366F00A31}"/>
    <dgm:cxn modelId="{A30ED915-62B4-47D2-9E81-1FBF7DB810AB}" type="presOf" srcId="{E6DCEBD7-1DDB-41ED-91DC-D145B0654441}" destId="{30B23D2B-98EE-412F-9948-0C41DAEBF2DE}" srcOrd="0" destOrd="0" presId="urn:microsoft.com/office/officeart/2005/8/layout/process1"/>
    <dgm:cxn modelId="{3BDF251B-5C11-400D-9508-331EDF32B788}" type="presOf" srcId="{7B3213AF-C071-4AC3-9400-97F03A615583}" destId="{B92FC2C1-D2CB-4191-8E2A-344915EF8D76}" srcOrd="0" destOrd="0" presId="urn:microsoft.com/office/officeart/2005/8/layout/process1"/>
    <dgm:cxn modelId="{F1C46F23-665A-4176-8B2E-A87E8E7AD99E}" type="presOf" srcId="{2F1908CE-D9BE-4CA3-A94C-5ABBBFB5EC02}" destId="{F6CF57DD-6419-475E-A8CE-527173D2AB62}" srcOrd="1" destOrd="0" presId="urn:microsoft.com/office/officeart/2005/8/layout/process1"/>
    <dgm:cxn modelId="{21AE7825-DFD2-41F4-BC36-6BAA7BE4D226}" srcId="{9ABE47D8-DF3A-4453-A9D5-3E909966B5AD}" destId="{9A4A74C3-5F78-4938-8A5E-7DD4AD1B545E}" srcOrd="2" destOrd="0" parTransId="{DB238E52-A1B1-441B-8784-32E2C47C2507}" sibTransId="{2F1908CE-D9BE-4CA3-A94C-5ABBBFB5EC02}"/>
    <dgm:cxn modelId="{814B1B69-E462-44C2-A6EC-1AD3EC1D6538}" type="presOf" srcId="{C564D9ED-0CB5-420F-9857-A437E3C6CD66}" destId="{BF2C8514-2BB7-4740-89E6-F0CEC332D46D}" srcOrd="0" destOrd="0" presId="urn:microsoft.com/office/officeart/2005/8/layout/process1"/>
    <dgm:cxn modelId="{E3799149-56F9-41FC-B933-77B3ED471D31}" type="presOf" srcId="{E05E27E9-BF79-4F8E-8C86-8DF689B53582}" destId="{FE52BA7D-4700-41DB-98A1-80EDEA4B7B9D}" srcOrd="0" destOrd="0" presId="urn:microsoft.com/office/officeart/2005/8/layout/process1"/>
    <dgm:cxn modelId="{10DB7178-D35B-401A-B6B6-221EAD81F2C6}" type="presOf" srcId="{2F1908CE-D9BE-4CA3-A94C-5ABBBFB5EC02}" destId="{5C746952-8408-495F-BD34-E20B4685A4A7}" srcOrd="0" destOrd="0" presId="urn:microsoft.com/office/officeart/2005/8/layout/process1"/>
    <dgm:cxn modelId="{DDA0C8AE-29A8-40DC-9C10-32EA9EF7C8A2}" type="presOf" srcId="{29249EB2-70F0-4702-B176-935366F00A31}" destId="{4352EC0B-8BDB-4113-97E9-F1EC65DBBA6E}" srcOrd="1" destOrd="0" presId="urn:microsoft.com/office/officeart/2005/8/layout/process1"/>
    <dgm:cxn modelId="{F70300C0-2F9B-4B48-8E60-572330CBFEFD}" type="presOf" srcId="{7B3213AF-C071-4AC3-9400-97F03A615583}" destId="{BBB128DF-0DB5-46BC-8356-3FAFA1055BA3}" srcOrd="1" destOrd="0" presId="urn:microsoft.com/office/officeart/2005/8/layout/process1"/>
    <dgm:cxn modelId="{435A89C2-1520-43DE-BBD3-1ECB305DF505}" type="presOf" srcId="{9A4A74C3-5F78-4938-8A5E-7DD4AD1B545E}" destId="{4C7F4AEB-68D6-4C68-A8F4-846AD4B87F1A}" srcOrd="0" destOrd="0" presId="urn:microsoft.com/office/officeart/2005/8/layout/process1"/>
    <dgm:cxn modelId="{EDD819CA-3544-41BF-95D7-CEE84CCF08CF}" srcId="{9ABE47D8-DF3A-4453-A9D5-3E909966B5AD}" destId="{E6DCEBD7-1DDB-41ED-91DC-D145B0654441}" srcOrd="0" destOrd="0" parTransId="{136F4686-C59A-4B55-9090-1D28AF3A2B8B}" sibTransId="{7B3213AF-C071-4AC3-9400-97F03A615583}"/>
    <dgm:cxn modelId="{48C1D5D5-9A8A-4C3D-9529-783FA838446F}" srcId="{9ABE47D8-DF3A-4453-A9D5-3E909966B5AD}" destId="{C564D9ED-0CB5-420F-9857-A437E3C6CD66}" srcOrd="3" destOrd="0" parTransId="{CCC313C6-6ECB-4068-9117-F627BC0D9D11}" sibTransId="{ACF64C54-0ED3-482B-A43B-A4C0269DA33F}"/>
    <dgm:cxn modelId="{7B8CB9DB-1A5E-453A-89CE-212F190C2B76}" type="presOf" srcId="{9ABE47D8-DF3A-4453-A9D5-3E909966B5AD}" destId="{E1379DF5-CB9E-4A51-8D69-E20B83E2BD98}" srcOrd="0" destOrd="0" presId="urn:microsoft.com/office/officeart/2005/8/layout/process1"/>
    <dgm:cxn modelId="{42A0ADBF-D3E7-4837-B0CA-EBABFB63F4A4}" type="presParOf" srcId="{E1379DF5-CB9E-4A51-8D69-E20B83E2BD98}" destId="{30B23D2B-98EE-412F-9948-0C41DAEBF2DE}" srcOrd="0" destOrd="0" presId="urn:microsoft.com/office/officeart/2005/8/layout/process1"/>
    <dgm:cxn modelId="{4AEF3E48-5753-4E36-AD37-3F8359E096DB}" type="presParOf" srcId="{E1379DF5-CB9E-4A51-8D69-E20B83E2BD98}" destId="{B92FC2C1-D2CB-4191-8E2A-344915EF8D76}" srcOrd="1" destOrd="0" presId="urn:microsoft.com/office/officeart/2005/8/layout/process1"/>
    <dgm:cxn modelId="{A767F7C2-FA6B-45CB-A96E-5FF1E379DC13}" type="presParOf" srcId="{B92FC2C1-D2CB-4191-8E2A-344915EF8D76}" destId="{BBB128DF-0DB5-46BC-8356-3FAFA1055BA3}" srcOrd="0" destOrd="0" presId="urn:microsoft.com/office/officeart/2005/8/layout/process1"/>
    <dgm:cxn modelId="{702F75D3-FC13-4E3D-A9C4-4DB2E368449C}" type="presParOf" srcId="{E1379DF5-CB9E-4A51-8D69-E20B83E2BD98}" destId="{FE52BA7D-4700-41DB-98A1-80EDEA4B7B9D}" srcOrd="2" destOrd="0" presId="urn:microsoft.com/office/officeart/2005/8/layout/process1"/>
    <dgm:cxn modelId="{74C0C6CA-D3FA-4B5D-9A5F-0CC6C2A43463}" type="presParOf" srcId="{E1379DF5-CB9E-4A51-8D69-E20B83E2BD98}" destId="{103785E2-2538-4DF7-A5E7-A71EEE250561}" srcOrd="3" destOrd="0" presId="urn:microsoft.com/office/officeart/2005/8/layout/process1"/>
    <dgm:cxn modelId="{226F29FB-3508-4A52-90A1-30DD188FD6F4}" type="presParOf" srcId="{103785E2-2538-4DF7-A5E7-A71EEE250561}" destId="{4352EC0B-8BDB-4113-97E9-F1EC65DBBA6E}" srcOrd="0" destOrd="0" presId="urn:microsoft.com/office/officeart/2005/8/layout/process1"/>
    <dgm:cxn modelId="{1F45A8E5-16E3-4A1E-9977-777A5A709CC5}" type="presParOf" srcId="{E1379DF5-CB9E-4A51-8D69-E20B83E2BD98}" destId="{4C7F4AEB-68D6-4C68-A8F4-846AD4B87F1A}" srcOrd="4" destOrd="0" presId="urn:microsoft.com/office/officeart/2005/8/layout/process1"/>
    <dgm:cxn modelId="{7380BD47-C35D-4377-BF13-A4E859D6F12E}" type="presParOf" srcId="{E1379DF5-CB9E-4A51-8D69-E20B83E2BD98}" destId="{5C746952-8408-495F-BD34-E20B4685A4A7}" srcOrd="5" destOrd="0" presId="urn:microsoft.com/office/officeart/2005/8/layout/process1"/>
    <dgm:cxn modelId="{4041BD58-E511-4CFB-9D60-C294CBE3E7D0}" type="presParOf" srcId="{5C746952-8408-495F-BD34-E20B4685A4A7}" destId="{F6CF57DD-6419-475E-A8CE-527173D2AB62}" srcOrd="0" destOrd="0" presId="urn:microsoft.com/office/officeart/2005/8/layout/process1"/>
    <dgm:cxn modelId="{A648F211-DE4B-4B77-837D-71A18F886AB9}" type="presParOf" srcId="{E1379DF5-CB9E-4A51-8D69-E20B83E2BD98}" destId="{BF2C8514-2BB7-4740-89E6-F0CEC332D46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DF0FA8-CFF3-4321-8AA8-D1DE41DCDDD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67B067-24F3-42AE-8CE8-3234CB8C59C9}">
      <dgm:prSet phldrT="[Текст]"/>
      <dgm:spPr/>
      <dgm:t>
        <a:bodyPr/>
        <a:lstStyle/>
        <a:p>
          <a:r>
            <a:rPr lang="ru-RU" dirty="0"/>
            <a:t>Предоставляется доступ в Цифровую систему оценивания</a:t>
          </a:r>
        </a:p>
      </dgm:t>
    </dgm:pt>
    <dgm:pt modelId="{94C8E5A0-0362-46A3-9901-19E07B6A4161}" type="parTrans" cxnId="{22A8C858-7908-4E45-9CD0-A6674B3703E2}">
      <dgm:prSet/>
      <dgm:spPr/>
      <dgm:t>
        <a:bodyPr/>
        <a:lstStyle/>
        <a:p>
          <a:endParaRPr lang="ru-RU"/>
        </a:p>
      </dgm:t>
    </dgm:pt>
    <dgm:pt modelId="{C8537FC2-0D84-4E4D-AB5B-FDEE4849B8A0}" type="sibTrans" cxnId="{22A8C858-7908-4E45-9CD0-A6674B3703E2}">
      <dgm:prSet/>
      <dgm:spPr/>
      <dgm:t>
        <a:bodyPr/>
        <a:lstStyle/>
        <a:p>
          <a:endParaRPr lang="ru-RU"/>
        </a:p>
      </dgm:t>
    </dgm:pt>
    <dgm:pt modelId="{FC36AEF6-E909-47D5-9E02-D4103F222CC7}">
      <dgm:prSet phldrT="[Текст]"/>
      <dgm:spPr/>
      <dgm:t>
        <a:bodyPr/>
        <a:lstStyle/>
        <a:p>
          <a:r>
            <a:rPr lang="ru-RU" dirty="0"/>
            <a:t>ГЭ заполняет критерии оценки и вводит результат РЧ</a:t>
          </a:r>
        </a:p>
      </dgm:t>
    </dgm:pt>
    <dgm:pt modelId="{330B4C6F-F452-4766-9C0F-206F438D12AB}" type="parTrans" cxnId="{67AF4517-32BF-4FE4-B727-F8FF871AFAAF}">
      <dgm:prSet/>
      <dgm:spPr/>
      <dgm:t>
        <a:bodyPr/>
        <a:lstStyle/>
        <a:p>
          <a:endParaRPr lang="ru-RU"/>
        </a:p>
      </dgm:t>
    </dgm:pt>
    <dgm:pt modelId="{4E5BB06C-B32C-4C3A-8BB0-9D6883648377}" type="sibTrans" cxnId="{67AF4517-32BF-4FE4-B727-F8FF871AFAAF}">
      <dgm:prSet/>
      <dgm:spPr/>
      <dgm:t>
        <a:bodyPr/>
        <a:lstStyle/>
        <a:p>
          <a:endParaRPr lang="ru-RU"/>
        </a:p>
      </dgm:t>
    </dgm:pt>
    <dgm:pt modelId="{71D28AC9-0380-4DC0-84C8-EA4905429F29}" type="pres">
      <dgm:prSet presAssocID="{54DF0FA8-CFF3-4321-8AA8-D1DE41DCDDD5}" presName="diagram" presStyleCnt="0">
        <dgm:presLayoutVars>
          <dgm:dir/>
          <dgm:resizeHandles val="exact"/>
        </dgm:presLayoutVars>
      </dgm:prSet>
      <dgm:spPr/>
    </dgm:pt>
    <dgm:pt modelId="{F98EC15D-0DD3-44A5-B44D-DC1CDF58D9D1}" type="pres">
      <dgm:prSet presAssocID="{B667B067-24F3-42AE-8CE8-3234CB8C59C9}" presName="node" presStyleLbl="node1" presStyleIdx="0" presStyleCnt="2">
        <dgm:presLayoutVars>
          <dgm:bulletEnabled val="1"/>
        </dgm:presLayoutVars>
      </dgm:prSet>
      <dgm:spPr/>
    </dgm:pt>
    <dgm:pt modelId="{895F2CA5-18E0-4314-8F5A-CB9025A7B5A9}" type="pres">
      <dgm:prSet presAssocID="{C8537FC2-0D84-4E4D-AB5B-FDEE4849B8A0}" presName="sibTrans" presStyleCnt="0"/>
      <dgm:spPr/>
    </dgm:pt>
    <dgm:pt modelId="{0361121C-F980-47E4-8303-C3409602D061}" type="pres">
      <dgm:prSet presAssocID="{FC36AEF6-E909-47D5-9E02-D4103F222CC7}" presName="node" presStyleLbl="node1" presStyleIdx="1" presStyleCnt="2">
        <dgm:presLayoutVars>
          <dgm:bulletEnabled val="1"/>
        </dgm:presLayoutVars>
      </dgm:prSet>
      <dgm:spPr/>
    </dgm:pt>
  </dgm:ptLst>
  <dgm:cxnLst>
    <dgm:cxn modelId="{67AF4517-32BF-4FE4-B727-F8FF871AFAAF}" srcId="{54DF0FA8-CFF3-4321-8AA8-D1DE41DCDDD5}" destId="{FC36AEF6-E909-47D5-9E02-D4103F222CC7}" srcOrd="1" destOrd="0" parTransId="{330B4C6F-F452-4766-9C0F-206F438D12AB}" sibTransId="{4E5BB06C-B32C-4C3A-8BB0-9D6883648377}"/>
    <dgm:cxn modelId="{7CE42C39-E056-456B-A406-54256FA8E253}" type="presOf" srcId="{FC36AEF6-E909-47D5-9E02-D4103F222CC7}" destId="{0361121C-F980-47E4-8303-C3409602D061}" srcOrd="0" destOrd="0" presId="urn:microsoft.com/office/officeart/2005/8/layout/default"/>
    <dgm:cxn modelId="{22A8C858-7908-4E45-9CD0-A6674B3703E2}" srcId="{54DF0FA8-CFF3-4321-8AA8-D1DE41DCDDD5}" destId="{B667B067-24F3-42AE-8CE8-3234CB8C59C9}" srcOrd="0" destOrd="0" parTransId="{94C8E5A0-0362-46A3-9901-19E07B6A4161}" sibTransId="{C8537FC2-0D84-4E4D-AB5B-FDEE4849B8A0}"/>
    <dgm:cxn modelId="{3066E2D6-A733-48FF-84CE-4CE1EBBE6ACA}" type="presOf" srcId="{B667B067-24F3-42AE-8CE8-3234CB8C59C9}" destId="{F98EC15D-0DD3-44A5-B44D-DC1CDF58D9D1}" srcOrd="0" destOrd="0" presId="urn:microsoft.com/office/officeart/2005/8/layout/default"/>
    <dgm:cxn modelId="{4D18E3F5-CCDB-4476-B370-AA2489FB9BC3}" type="presOf" srcId="{54DF0FA8-CFF3-4321-8AA8-D1DE41DCDDD5}" destId="{71D28AC9-0380-4DC0-84C8-EA4905429F29}" srcOrd="0" destOrd="0" presId="urn:microsoft.com/office/officeart/2005/8/layout/default"/>
    <dgm:cxn modelId="{E17723AA-8E63-4AD7-B608-CFBBBDABA54D}" type="presParOf" srcId="{71D28AC9-0380-4DC0-84C8-EA4905429F29}" destId="{F98EC15D-0DD3-44A5-B44D-DC1CDF58D9D1}" srcOrd="0" destOrd="0" presId="urn:microsoft.com/office/officeart/2005/8/layout/default"/>
    <dgm:cxn modelId="{4FE3EAC5-420C-403E-8D92-A702A497AC54}" type="presParOf" srcId="{71D28AC9-0380-4DC0-84C8-EA4905429F29}" destId="{895F2CA5-18E0-4314-8F5A-CB9025A7B5A9}" srcOrd="1" destOrd="0" presId="urn:microsoft.com/office/officeart/2005/8/layout/default"/>
    <dgm:cxn modelId="{AB2CAC3A-FDEA-4669-84B1-27A102CABC6F}" type="presParOf" srcId="{71D28AC9-0380-4DC0-84C8-EA4905429F29}" destId="{0361121C-F980-47E4-8303-C3409602D06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72C00-56DE-4C33-BE68-177385DF4B1E}">
      <dsp:nvSpPr>
        <dsp:cNvPr id="0" name=""/>
        <dsp:cNvSpPr/>
      </dsp:nvSpPr>
      <dsp:spPr>
        <a:xfrm>
          <a:off x="0" y="0"/>
          <a:ext cx="6618515" cy="9868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300" kern="1200" dirty="0"/>
            <a:t>Внутренний отбор</a:t>
          </a:r>
        </a:p>
      </dsp:txBody>
      <dsp:txXfrm>
        <a:off x="28903" y="28903"/>
        <a:ext cx="5470278" cy="929009"/>
      </dsp:txXfrm>
    </dsp:sp>
    <dsp:sp modelId="{F5FBB650-4D52-40ED-8093-B3DCF108E570}">
      <dsp:nvSpPr>
        <dsp:cNvPr id="0" name=""/>
        <dsp:cNvSpPr/>
      </dsp:nvSpPr>
      <dsp:spPr>
        <a:xfrm>
          <a:off x="554300" y="1166235"/>
          <a:ext cx="6618515" cy="9868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300" kern="1200" dirty="0"/>
            <a:t>Региональный этап</a:t>
          </a:r>
        </a:p>
      </dsp:txBody>
      <dsp:txXfrm>
        <a:off x="583203" y="1195138"/>
        <a:ext cx="5364978" cy="929009"/>
      </dsp:txXfrm>
    </dsp:sp>
    <dsp:sp modelId="{AEF3F483-85E8-4EFE-BA7D-8A602CFA505D}">
      <dsp:nvSpPr>
        <dsp:cNvPr id="0" name=""/>
        <dsp:cNvSpPr/>
      </dsp:nvSpPr>
      <dsp:spPr>
        <a:xfrm>
          <a:off x="1100328" y="2332471"/>
          <a:ext cx="6618515" cy="9868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300" kern="1200" dirty="0"/>
            <a:t>Отборочный этап</a:t>
          </a:r>
        </a:p>
      </dsp:txBody>
      <dsp:txXfrm>
        <a:off x="1129231" y="2361374"/>
        <a:ext cx="5373251" cy="929009"/>
      </dsp:txXfrm>
    </dsp:sp>
    <dsp:sp modelId="{A8311EC8-525B-4491-8701-D6A2F1BA82A6}">
      <dsp:nvSpPr>
        <dsp:cNvPr id="0" name=""/>
        <dsp:cNvSpPr/>
      </dsp:nvSpPr>
      <dsp:spPr>
        <a:xfrm>
          <a:off x="1654628" y="3498707"/>
          <a:ext cx="6618515" cy="9868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300" kern="1200" dirty="0"/>
            <a:t>Финальный этап</a:t>
          </a:r>
        </a:p>
      </dsp:txBody>
      <dsp:txXfrm>
        <a:off x="1683531" y="3527610"/>
        <a:ext cx="5364978" cy="929009"/>
      </dsp:txXfrm>
    </dsp:sp>
    <dsp:sp modelId="{61EDFEF8-9891-498C-BF17-7BF35CFAF128}">
      <dsp:nvSpPr>
        <dsp:cNvPr id="0" name=""/>
        <dsp:cNvSpPr/>
      </dsp:nvSpPr>
      <dsp:spPr>
        <a:xfrm>
          <a:off x="5977085" y="755810"/>
          <a:ext cx="641429" cy="6414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/>
        </a:p>
      </dsp:txBody>
      <dsp:txXfrm>
        <a:off x="6121407" y="755810"/>
        <a:ext cx="352785" cy="482675"/>
      </dsp:txXfrm>
    </dsp:sp>
    <dsp:sp modelId="{D506D328-0495-4A04-9CC1-8021D12B7D30}">
      <dsp:nvSpPr>
        <dsp:cNvPr id="0" name=""/>
        <dsp:cNvSpPr/>
      </dsp:nvSpPr>
      <dsp:spPr>
        <a:xfrm>
          <a:off x="6531386" y="1922046"/>
          <a:ext cx="641429" cy="6414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2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/>
        </a:p>
      </dsp:txBody>
      <dsp:txXfrm>
        <a:off x="6675708" y="1922046"/>
        <a:ext cx="352785" cy="482675"/>
      </dsp:txXfrm>
    </dsp:sp>
    <dsp:sp modelId="{A12C693C-1694-4584-82F5-0FDBA60D19D9}">
      <dsp:nvSpPr>
        <dsp:cNvPr id="0" name=""/>
        <dsp:cNvSpPr/>
      </dsp:nvSpPr>
      <dsp:spPr>
        <a:xfrm>
          <a:off x="7077413" y="3088282"/>
          <a:ext cx="641429" cy="6414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4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/>
        </a:p>
      </dsp:txBody>
      <dsp:txXfrm>
        <a:off x="7221735" y="3088282"/>
        <a:ext cx="352785" cy="482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468537-38F1-4102-8B57-52D9D06FDBB2}">
      <dsp:nvSpPr>
        <dsp:cNvPr id="0" name=""/>
        <dsp:cNvSpPr/>
      </dsp:nvSpPr>
      <dsp:spPr>
        <a:xfrm>
          <a:off x="-5689937" y="-870968"/>
          <a:ext cx="6774312" cy="6774312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EDF62-6789-4E1F-92C7-F7CCFEDCE94A}">
      <dsp:nvSpPr>
        <dsp:cNvPr id="0" name=""/>
        <dsp:cNvSpPr/>
      </dsp:nvSpPr>
      <dsp:spPr>
        <a:xfrm>
          <a:off x="474021" y="314422"/>
          <a:ext cx="10472413" cy="62924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946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spc="-10" dirty="0">
              <a:latin typeface="Calibri"/>
              <a:cs typeface="Calibri"/>
            </a:rPr>
            <a:t>Формирование</a:t>
          </a:r>
          <a:r>
            <a:rPr lang="ru-RU" sz="3200" kern="1200" spc="-90" dirty="0">
              <a:latin typeface="Calibri"/>
              <a:cs typeface="Calibri"/>
            </a:rPr>
            <a:t> </a:t>
          </a:r>
          <a:r>
            <a:rPr lang="ru-RU" sz="3200" kern="1200" spc="-10" dirty="0">
              <a:latin typeface="Calibri"/>
              <a:cs typeface="Calibri"/>
            </a:rPr>
            <a:t>экспертного</a:t>
          </a:r>
          <a:r>
            <a:rPr lang="ru-RU" sz="3200" kern="1200" spc="-70" dirty="0">
              <a:latin typeface="Calibri"/>
              <a:cs typeface="Calibri"/>
            </a:rPr>
            <a:t> </a:t>
          </a:r>
          <a:r>
            <a:rPr lang="ru-RU" sz="3200" kern="1200" spc="-10" dirty="0">
              <a:latin typeface="Calibri"/>
              <a:cs typeface="Calibri"/>
            </a:rPr>
            <a:t>сообщества</a:t>
          </a:r>
          <a:endParaRPr lang="ru-RU" sz="3200" kern="1200" dirty="0"/>
        </a:p>
      </dsp:txBody>
      <dsp:txXfrm>
        <a:off x="474021" y="314422"/>
        <a:ext cx="10472413" cy="629248"/>
      </dsp:txXfrm>
    </dsp:sp>
    <dsp:sp modelId="{6CF1864E-5E2C-4CED-8CD2-49C5ABB757C5}">
      <dsp:nvSpPr>
        <dsp:cNvPr id="0" name=""/>
        <dsp:cNvSpPr/>
      </dsp:nvSpPr>
      <dsp:spPr>
        <a:xfrm>
          <a:off x="80741" y="235766"/>
          <a:ext cx="786560" cy="786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59B0F-2C1F-4ED1-AC01-23D6548ED3E0}">
      <dsp:nvSpPr>
        <dsp:cNvPr id="0" name=""/>
        <dsp:cNvSpPr/>
      </dsp:nvSpPr>
      <dsp:spPr>
        <a:xfrm>
          <a:off x="924922" y="1257993"/>
          <a:ext cx="10021512" cy="62924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946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latin typeface="Calibri"/>
              <a:cs typeface="Calibri"/>
            </a:rPr>
            <a:t>Включение</a:t>
          </a:r>
          <a:r>
            <a:rPr lang="ru-RU" sz="3200" kern="1200" spc="-35" dirty="0">
              <a:latin typeface="Calibri"/>
              <a:cs typeface="Calibri"/>
            </a:rPr>
            <a:t> </a:t>
          </a:r>
          <a:r>
            <a:rPr lang="ru-RU" sz="3200" kern="1200" spc="-20" dirty="0">
              <a:latin typeface="Calibri"/>
              <a:cs typeface="Calibri"/>
            </a:rPr>
            <a:t>работодателей</a:t>
          </a:r>
          <a:r>
            <a:rPr lang="ru-RU" sz="3200" kern="1200" spc="-55" dirty="0">
              <a:latin typeface="Calibri"/>
              <a:cs typeface="Calibri"/>
            </a:rPr>
            <a:t> </a:t>
          </a:r>
          <a:r>
            <a:rPr lang="ru-RU" sz="3200" kern="1200" dirty="0">
              <a:latin typeface="Calibri"/>
              <a:cs typeface="Calibri"/>
            </a:rPr>
            <a:t>в</a:t>
          </a:r>
          <a:r>
            <a:rPr lang="ru-RU" sz="3200" kern="1200" spc="-75" dirty="0">
              <a:latin typeface="Calibri"/>
              <a:cs typeface="Calibri"/>
            </a:rPr>
            <a:t> </a:t>
          </a:r>
          <a:r>
            <a:rPr lang="ru-RU" sz="3200" kern="1200" spc="-10" dirty="0">
              <a:latin typeface="Calibri"/>
              <a:cs typeface="Calibri"/>
            </a:rPr>
            <a:t>Чемпионатное</a:t>
          </a:r>
          <a:r>
            <a:rPr lang="ru-RU" sz="3200" kern="1200" spc="-50" dirty="0">
              <a:latin typeface="Calibri"/>
              <a:cs typeface="Calibri"/>
            </a:rPr>
            <a:t> </a:t>
          </a:r>
          <a:r>
            <a:rPr lang="ru-RU" sz="3200" kern="1200" dirty="0">
              <a:latin typeface="Calibri"/>
              <a:cs typeface="Calibri"/>
            </a:rPr>
            <a:t>движение</a:t>
          </a:r>
          <a:endParaRPr lang="ru-RU" sz="3200" kern="1200" dirty="0"/>
        </a:p>
      </dsp:txBody>
      <dsp:txXfrm>
        <a:off x="924922" y="1257993"/>
        <a:ext cx="10021512" cy="629248"/>
      </dsp:txXfrm>
    </dsp:sp>
    <dsp:sp modelId="{55CD06A1-64A7-461A-A42A-A4707590F2F4}">
      <dsp:nvSpPr>
        <dsp:cNvPr id="0" name=""/>
        <dsp:cNvSpPr/>
      </dsp:nvSpPr>
      <dsp:spPr>
        <a:xfrm>
          <a:off x="531642" y="1179337"/>
          <a:ext cx="786560" cy="786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1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3F547-2EC5-46A2-BBDC-9931B69C4B9A}">
      <dsp:nvSpPr>
        <dsp:cNvPr id="0" name=""/>
        <dsp:cNvSpPr/>
      </dsp:nvSpPr>
      <dsp:spPr>
        <a:xfrm>
          <a:off x="1063313" y="2201563"/>
          <a:ext cx="9883121" cy="62924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946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latin typeface="Calibri"/>
              <a:cs typeface="Calibri"/>
            </a:rPr>
            <a:t>Учет</a:t>
          </a:r>
          <a:r>
            <a:rPr lang="ru-RU" sz="3200" kern="1200" spc="-60" dirty="0">
              <a:latin typeface="Calibri"/>
              <a:cs typeface="Calibri"/>
            </a:rPr>
            <a:t> </a:t>
          </a:r>
          <a:r>
            <a:rPr lang="ru-RU" sz="3200" kern="1200" spc="-10" dirty="0">
              <a:latin typeface="Calibri"/>
              <a:cs typeface="Calibri"/>
            </a:rPr>
            <a:t>кадровых</a:t>
          </a:r>
          <a:r>
            <a:rPr lang="ru-RU" sz="3200" kern="1200" spc="-60" dirty="0">
              <a:latin typeface="Calibri"/>
              <a:cs typeface="Calibri"/>
            </a:rPr>
            <a:t> </a:t>
          </a:r>
          <a:r>
            <a:rPr lang="ru-RU" sz="3200" kern="1200" spc="-10" dirty="0">
              <a:latin typeface="Calibri"/>
              <a:cs typeface="Calibri"/>
            </a:rPr>
            <a:t>потребностей</a:t>
          </a:r>
          <a:r>
            <a:rPr lang="ru-RU" sz="3200" kern="1200" spc="-45" dirty="0">
              <a:latin typeface="Calibri"/>
              <a:cs typeface="Calibri"/>
            </a:rPr>
            <a:t> </a:t>
          </a:r>
          <a:r>
            <a:rPr lang="ru-RU" sz="3200" kern="1200" dirty="0">
              <a:latin typeface="Calibri"/>
              <a:cs typeface="Calibri"/>
            </a:rPr>
            <a:t>региона</a:t>
          </a:r>
          <a:endParaRPr lang="ru-RU" sz="3200" kern="1200" dirty="0"/>
        </a:p>
      </dsp:txBody>
      <dsp:txXfrm>
        <a:off x="1063313" y="2201563"/>
        <a:ext cx="9883121" cy="629248"/>
      </dsp:txXfrm>
    </dsp:sp>
    <dsp:sp modelId="{D8E691D0-D4AC-4010-AA0D-760918DE4B79}">
      <dsp:nvSpPr>
        <dsp:cNvPr id="0" name=""/>
        <dsp:cNvSpPr/>
      </dsp:nvSpPr>
      <dsp:spPr>
        <a:xfrm>
          <a:off x="670032" y="2122907"/>
          <a:ext cx="786560" cy="786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037DA-675D-4E5F-9A30-0AD99E38542B}">
      <dsp:nvSpPr>
        <dsp:cNvPr id="0" name=""/>
        <dsp:cNvSpPr/>
      </dsp:nvSpPr>
      <dsp:spPr>
        <a:xfrm>
          <a:off x="924922" y="3145133"/>
          <a:ext cx="10021512" cy="62924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946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spc="-10" dirty="0">
              <a:latin typeface="Calibri"/>
              <a:cs typeface="Calibri"/>
            </a:rPr>
            <a:t>Участники</a:t>
          </a:r>
          <a:r>
            <a:rPr lang="ru-RU" sz="3200" kern="1200" spc="-65" dirty="0">
              <a:latin typeface="Calibri"/>
              <a:cs typeface="Calibri"/>
            </a:rPr>
            <a:t> </a:t>
          </a:r>
          <a:r>
            <a:rPr lang="ru-RU" sz="3200" kern="1200" spc="-10" dirty="0">
              <a:latin typeface="Calibri"/>
              <a:cs typeface="Calibri"/>
            </a:rPr>
            <a:t>Чемпионатов</a:t>
          </a:r>
          <a:endParaRPr lang="ru-RU" sz="3200" kern="1200" dirty="0"/>
        </a:p>
      </dsp:txBody>
      <dsp:txXfrm>
        <a:off x="924922" y="3145133"/>
        <a:ext cx="10021512" cy="629248"/>
      </dsp:txXfrm>
    </dsp:sp>
    <dsp:sp modelId="{D658C1DD-671F-4EF4-B92A-D7CEA71973DA}">
      <dsp:nvSpPr>
        <dsp:cNvPr id="0" name=""/>
        <dsp:cNvSpPr/>
      </dsp:nvSpPr>
      <dsp:spPr>
        <a:xfrm>
          <a:off x="531642" y="3066477"/>
          <a:ext cx="786560" cy="786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3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C2FD5-6EE1-40A0-8285-09CA7AE9E91D}">
      <dsp:nvSpPr>
        <dsp:cNvPr id="0" name=""/>
        <dsp:cNvSpPr/>
      </dsp:nvSpPr>
      <dsp:spPr>
        <a:xfrm>
          <a:off x="474021" y="4088704"/>
          <a:ext cx="10472413" cy="62924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946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latin typeface="Calibri"/>
              <a:cs typeface="Calibri"/>
            </a:rPr>
            <a:t>Цифровая</a:t>
          </a:r>
          <a:r>
            <a:rPr lang="ru-RU" sz="3200" kern="1200" spc="-90" dirty="0">
              <a:latin typeface="Calibri"/>
              <a:cs typeface="Calibri"/>
            </a:rPr>
            <a:t> </a:t>
          </a:r>
          <a:r>
            <a:rPr lang="ru-RU" sz="3200" kern="1200" spc="-10" dirty="0">
              <a:latin typeface="Calibri"/>
              <a:cs typeface="Calibri"/>
            </a:rPr>
            <a:t>платформа</a:t>
          </a:r>
          <a:r>
            <a:rPr lang="ru-RU" sz="3200" kern="1200" spc="-55" dirty="0">
              <a:latin typeface="Calibri"/>
              <a:cs typeface="Calibri"/>
            </a:rPr>
            <a:t> </a:t>
          </a:r>
          <a:r>
            <a:rPr lang="ru-RU" sz="3200" kern="1200" spc="-10" dirty="0">
              <a:latin typeface="Calibri"/>
              <a:cs typeface="Calibri"/>
            </a:rPr>
            <a:t>Чемпионатного</a:t>
          </a:r>
          <a:r>
            <a:rPr lang="ru-RU" sz="3200" kern="1200" spc="-55" dirty="0">
              <a:latin typeface="Calibri"/>
              <a:cs typeface="Calibri"/>
            </a:rPr>
            <a:t> </a:t>
          </a:r>
          <a:r>
            <a:rPr lang="ru-RU" sz="3200" kern="1200" dirty="0">
              <a:latin typeface="Calibri"/>
              <a:cs typeface="Calibri"/>
            </a:rPr>
            <a:t>движения</a:t>
          </a:r>
          <a:r>
            <a:rPr lang="ru-RU" sz="3200" kern="1200" spc="-45" dirty="0">
              <a:latin typeface="Calibri"/>
              <a:cs typeface="Calibri"/>
            </a:rPr>
            <a:t> </a:t>
          </a:r>
          <a:endParaRPr lang="ru-RU" sz="3200" kern="1200" dirty="0"/>
        </a:p>
      </dsp:txBody>
      <dsp:txXfrm>
        <a:off x="474021" y="4088704"/>
        <a:ext cx="10472413" cy="629248"/>
      </dsp:txXfrm>
    </dsp:sp>
    <dsp:sp modelId="{CDE19BAB-7215-4C27-8C10-9137C781B4CF}">
      <dsp:nvSpPr>
        <dsp:cNvPr id="0" name=""/>
        <dsp:cNvSpPr/>
      </dsp:nvSpPr>
      <dsp:spPr>
        <a:xfrm>
          <a:off x="80741" y="4010048"/>
          <a:ext cx="786560" cy="786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A3230-5124-4533-9702-8F058CE88181}">
      <dsp:nvSpPr>
        <dsp:cNvPr id="0" name=""/>
        <dsp:cNvSpPr/>
      </dsp:nvSpPr>
      <dsp:spPr>
        <a:xfrm rot="5400000">
          <a:off x="-179747" y="180063"/>
          <a:ext cx="1198317" cy="838822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 dirty="0"/>
        </a:p>
      </dsp:txBody>
      <dsp:txXfrm rot="-5400000">
        <a:off x="1" y="419726"/>
        <a:ext cx="838822" cy="359495"/>
      </dsp:txXfrm>
    </dsp:sp>
    <dsp:sp modelId="{3778A922-6AA8-42AE-8BA3-9E2BBE15C62C}">
      <dsp:nvSpPr>
        <dsp:cNvPr id="0" name=""/>
        <dsp:cNvSpPr/>
      </dsp:nvSpPr>
      <dsp:spPr>
        <a:xfrm rot="5400000">
          <a:off x="5287757" y="-4448620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2200" kern="1200" dirty="0">
              <a:latin typeface="+mn-lt"/>
              <a:cs typeface="Calibri"/>
            </a:rPr>
            <a:t>Утверждается</a:t>
          </a:r>
          <a:r>
            <a:rPr lang="ru-RU" sz="2200" kern="1200" spc="-45" dirty="0">
              <a:latin typeface="+mn-lt"/>
              <a:cs typeface="Calibri"/>
            </a:rPr>
            <a:t> </a:t>
          </a:r>
          <a:r>
            <a:rPr lang="ru-RU" sz="2200" kern="1200" spc="-10" dirty="0">
              <a:latin typeface="+mn-lt"/>
              <a:cs typeface="Calibri"/>
            </a:rPr>
            <a:t>регламентирующая</a:t>
          </a:r>
          <a:r>
            <a:rPr lang="ru-RU" sz="2200" kern="1200" spc="-55" dirty="0">
              <a:latin typeface="+mn-lt"/>
              <a:cs typeface="Calibri"/>
            </a:rPr>
            <a:t> </a:t>
          </a:r>
          <a:r>
            <a:rPr lang="ru-RU" sz="2200" kern="1200" spc="-10" dirty="0">
              <a:latin typeface="+mn-lt"/>
              <a:cs typeface="Calibri"/>
            </a:rPr>
            <a:t>документация</a:t>
          </a:r>
          <a:endParaRPr lang="ru-RU" sz="2200" kern="1200" dirty="0">
            <a:latin typeface="+mn-lt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2200" kern="1200" dirty="0">
              <a:latin typeface="+mn-lt"/>
              <a:cs typeface="Calibri"/>
            </a:rPr>
            <a:t>Утверждается</a:t>
          </a:r>
          <a:r>
            <a:rPr lang="ru-RU" sz="2200" kern="1200" spc="-70" dirty="0">
              <a:latin typeface="+mn-lt"/>
              <a:cs typeface="Calibri"/>
            </a:rPr>
            <a:t> </a:t>
          </a:r>
          <a:r>
            <a:rPr lang="ru-RU" sz="2200" kern="1200" dirty="0">
              <a:latin typeface="+mn-lt"/>
              <a:cs typeface="Calibri"/>
            </a:rPr>
            <a:t>перечень</a:t>
          </a:r>
          <a:r>
            <a:rPr lang="ru-RU" sz="2200" kern="1200" spc="-60" dirty="0">
              <a:latin typeface="+mn-lt"/>
              <a:cs typeface="Calibri"/>
            </a:rPr>
            <a:t> </a:t>
          </a:r>
          <a:r>
            <a:rPr lang="ru-RU" sz="2200" kern="1200" dirty="0">
              <a:latin typeface="+mn-lt"/>
              <a:cs typeface="Calibri"/>
            </a:rPr>
            <a:t>компетенций</a:t>
          </a:r>
          <a:r>
            <a:rPr lang="ru-RU" sz="2200" kern="1200" spc="-80" dirty="0">
              <a:latin typeface="+mn-lt"/>
              <a:cs typeface="Calibri"/>
            </a:rPr>
            <a:t> </a:t>
          </a:r>
          <a:r>
            <a:rPr lang="ru-RU" sz="2200" kern="1200" dirty="0">
              <a:latin typeface="+mn-lt"/>
              <a:cs typeface="Calibri"/>
            </a:rPr>
            <a:t>и</a:t>
          </a:r>
          <a:r>
            <a:rPr lang="ru-RU" sz="2200" kern="1200" spc="-65" dirty="0">
              <a:latin typeface="+mn-lt"/>
              <a:cs typeface="Calibri"/>
            </a:rPr>
            <a:t> </a:t>
          </a:r>
          <a:r>
            <a:rPr lang="ru-RU" sz="2200" kern="1200" dirty="0">
              <a:latin typeface="+mn-lt"/>
              <a:cs typeface="Calibri"/>
            </a:rPr>
            <a:t>площадок</a:t>
          </a:r>
          <a:r>
            <a:rPr lang="ru-RU" sz="2200" kern="1200" spc="-65" dirty="0">
              <a:latin typeface="+mn-lt"/>
              <a:cs typeface="Calibri"/>
            </a:rPr>
            <a:t> </a:t>
          </a:r>
          <a:r>
            <a:rPr lang="ru-RU" sz="2200" kern="1200" dirty="0">
              <a:latin typeface="+mn-lt"/>
              <a:cs typeface="Calibri"/>
            </a:rPr>
            <a:t>проведения</a:t>
          </a:r>
          <a:r>
            <a:rPr lang="ru-RU" sz="2200" kern="1200" spc="-60" dirty="0">
              <a:latin typeface="+mn-lt"/>
              <a:cs typeface="Calibri"/>
            </a:rPr>
            <a:t> </a:t>
          </a:r>
          <a:r>
            <a:rPr lang="ru-RU" sz="2200" kern="1200" spc="-10" dirty="0">
              <a:latin typeface="+mn-lt"/>
              <a:cs typeface="Calibri"/>
            </a:rPr>
            <a:t>соревнований</a:t>
          </a:r>
          <a:endParaRPr lang="ru-RU" sz="2200" kern="1200" dirty="0">
            <a:latin typeface="+mn-lt"/>
          </a:endParaRPr>
        </a:p>
      </dsp:txBody>
      <dsp:txXfrm rot="-5400000">
        <a:off x="838822" y="38338"/>
        <a:ext cx="9638754" cy="702860"/>
      </dsp:txXfrm>
    </dsp:sp>
    <dsp:sp modelId="{4E68EB11-5913-4529-82C5-BC78476F38CA}">
      <dsp:nvSpPr>
        <dsp:cNvPr id="0" name=""/>
        <dsp:cNvSpPr/>
      </dsp:nvSpPr>
      <dsp:spPr>
        <a:xfrm rot="5400000">
          <a:off x="-179747" y="1230859"/>
          <a:ext cx="1198317" cy="838822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16428"/>
                <a:satOff val="-2085"/>
                <a:lumOff val="88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16428"/>
                <a:satOff val="-2085"/>
                <a:lumOff val="88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16428"/>
                <a:satOff val="-2085"/>
                <a:lumOff val="88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116428"/>
              <a:satOff val="-2085"/>
              <a:lumOff val="886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 rot="-5400000">
        <a:off x="1" y="1470522"/>
        <a:ext cx="838822" cy="359495"/>
      </dsp:txXfrm>
    </dsp:sp>
    <dsp:sp modelId="{2F011E94-0C8C-4B20-93C9-5B49A1414376}">
      <dsp:nvSpPr>
        <dsp:cNvPr id="0" name=""/>
        <dsp:cNvSpPr/>
      </dsp:nvSpPr>
      <dsp:spPr>
        <a:xfrm rot="5400000">
          <a:off x="5287757" y="-3397823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16428"/>
              <a:satOff val="-2085"/>
              <a:lumOff val="886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2200" kern="1200" dirty="0">
              <a:latin typeface="Calibri"/>
              <a:cs typeface="Calibri"/>
            </a:rPr>
            <a:t>Разработка</a:t>
          </a:r>
          <a:r>
            <a:rPr lang="ru-RU" sz="2200" kern="1200" spc="-80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пакета</a:t>
          </a:r>
          <a:r>
            <a:rPr lang="ru-RU" sz="2200" kern="1200" spc="-45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конкурсной</a:t>
          </a:r>
          <a:r>
            <a:rPr lang="ru-RU" sz="2200" kern="1200" spc="-80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документации</a:t>
          </a:r>
          <a:r>
            <a:rPr lang="ru-RU" sz="2200" kern="1200" spc="-75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по</a:t>
          </a:r>
          <a:r>
            <a:rPr lang="ru-RU" sz="2200" kern="1200" spc="-60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каждой</a:t>
          </a:r>
          <a:r>
            <a:rPr lang="ru-RU" sz="2200" kern="1200" spc="-80" dirty="0">
              <a:latin typeface="Calibri"/>
              <a:cs typeface="Calibri"/>
            </a:rPr>
            <a:t> </a:t>
          </a:r>
          <a:r>
            <a:rPr lang="ru-RU" sz="2200" kern="1200" spc="-10" dirty="0">
              <a:latin typeface="Calibri"/>
              <a:cs typeface="Calibri"/>
            </a:rPr>
            <a:t>компетенции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200" kern="1200" dirty="0">
              <a:latin typeface="Calibri"/>
              <a:cs typeface="Calibri"/>
            </a:rPr>
            <a:t>Утверждается</a:t>
          </a:r>
          <a:r>
            <a:rPr lang="ru-RU" sz="2200" kern="1200" spc="-65" dirty="0">
              <a:latin typeface="Calibri"/>
              <a:cs typeface="Calibri"/>
            </a:rPr>
            <a:t> </a:t>
          </a:r>
          <a:r>
            <a:rPr lang="ru-RU" sz="2200" b="1" kern="1200" dirty="0">
              <a:latin typeface="Calibri"/>
              <a:cs typeface="Calibri"/>
            </a:rPr>
            <a:t>комплект</a:t>
          </a:r>
          <a:r>
            <a:rPr lang="ru-RU" sz="2200" b="1" kern="1200" spc="-80" dirty="0">
              <a:latin typeface="Calibri"/>
              <a:cs typeface="Calibri"/>
            </a:rPr>
            <a:t> </a:t>
          </a:r>
          <a:r>
            <a:rPr lang="ru-RU" sz="2200" b="1" kern="1200" dirty="0">
              <a:latin typeface="Calibri"/>
              <a:cs typeface="Calibri"/>
            </a:rPr>
            <a:t>конкурсной</a:t>
          </a:r>
          <a:r>
            <a:rPr lang="ru-RU" sz="2200" b="1" kern="1200" spc="-90" dirty="0">
              <a:latin typeface="Calibri"/>
              <a:cs typeface="Calibri"/>
            </a:rPr>
            <a:t> </a:t>
          </a:r>
          <a:r>
            <a:rPr lang="ru-RU" sz="2200" b="1" kern="1200" dirty="0">
              <a:latin typeface="Calibri"/>
              <a:cs typeface="Calibri"/>
            </a:rPr>
            <a:t>документации</a:t>
          </a:r>
          <a:endParaRPr lang="ru-RU" sz="2200" kern="1200" dirty="0"/>
        </a:p>
      </dsp:txBody>
      <dsp:txXfrm rot="-5400000">
        <a:off x="838822" y="1089135"/>
        <a:ext cx="9638754" cy="702860"/>
      </dsp:txXfrm>
    </dsp:sp>
    <dsp:sp modelId="{28C138C4-631B-4B67-96D7-8DC0AD37DBAF}">
      <dsp:nvSpPr>
        <dsp:cNvPr id="0" name=""/>
        <dsp:cNvSpPr/>
      </dsp:nvSpPr>
      <dsp:spPr>
        <a:xfrm rot="5400000">
          <a:off x="-179747" y="2281656"/>
          <a:ext cx="1198317" cy="838822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232855"/>
                <a:satOff val="-4171"/>
                <a:lumOff val="177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32855"/>
                <a:satOff val="-4171"/>
                <a:lumOff val="177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32855"/>
                <a:satOff val="-4171"/>
                <a:lumOff val="177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32855"/>
              <a:satOff val="-4171"/>
              <a:lumOff val="1772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 dirty="0"/>
        </a:p>
      </dsp:txBody>
      <dsp:txXfrm rot="-5400000">
        <a:off x="1" y="2521319"/>
        <a:ext cx="838822" cy="359495"/>
      </dsp:txXfrm>
    </dsp:sp>
    <dsp:sp modelId="{153C0D19-3EBE-4EEA-9B5F-39C7A3719222}">
      <dsp:nvSpPr>
        <dsp:cNvPr id="0" name=""/>
        <dsp:cNvSpPr/>
      </dsp:nvSpPr>
      <dsp:spPr>
        <a:xfrm rot="5400000">
          <a:off x="5287757" y="-2359201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32855"/>
              <a:satOff val="-4171"/>
              <a:lumOff val="1772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200" kern="1200" dirty="0">
              <a:latin typeface="Calibri"/>
              <a:cs typeface="Calibri"/>
            </a:rPr>
            <a:t>Застройка</a:t>
          </a:r>
          <a:r>
            <a:rPr lang="ru-RU" sz="2200" kern="1200" spc="-60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площадки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200" kern="1200" dirty="0">
              <a:latin typeface="Calibri"/>
              <a:cs typeface="Calibri"/>
            </a:rPr>
            <a:t>Согласование</a:t>
          </a:r>
          <a:r>
            <a:rPr lang="ru-RU" sz="2200" kern="1200" spc="-65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с</a:t>
          </a:r>
          <a:r>
            <a:rPr lang="ru-RU" sz="2200" kern="1200" spc="-40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ФО</a:t>
          </a:r>
          <a:endParaRPr lang="ru-RU" sz="2200" kern="1200" dirty="0"/>
        </a:p>
      </dsp:txBody>
      <dsp:txXfrm rot="-5400000">
        <a:off x="838822" y="2127757"/>
        <a:ext cx="9638754" cy="702860"/>
      </dsp:txXfrm>
    </dsp:sp>
    <dsp:sp modelId="{66FEF1F0-B5AE-40FC-B7D6-0A5EF4FF5F69}">
      <dsp:nvSpPr>
        <dsp:cNvPr id="0" name=""/>
        <dsp:cNvSpPr/>
      </dsp:nvSpPr>
      <dsp:spPr>
        <a:xfrm rot="5400000">
          <a:off x="-179747" y="3332452"/>
          <a:ext cx="1198317" cy="838822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 dirty="0"/>
        </a:p>
      </dsp:txBody>
      <dsp:txXfrm rot="-5400000">
        <a:off x="1" y="3572115"/>
        <a:ext cx="838822" cy="359495"/>
      </dsp:txXfrm>
    </dsp:sp>
    <dsp:sp modelId="{837FF085-4799-4961-AEE3-66BA90F17B98}">
      <dsp:nvSpPr>
        <dsp:cNvPr id="0" name=""/>
        <dsp:cNvSpPr/>
      </dsp:nvSpPr>
      <dsp:spPr>
        <a:xfrm rot="5400000">
          <a:off x="5287757" y="-1296230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200" b="0" kern="1200" dirty="0">
              <a:latin typeface="Calibri"/>
              <a:cs typeface="Calibri"/>
            </a:rPr>
            <a:t>Регистрация</a:t>
          </a:r>
          <a:r>
            <a:rPr lang="ru-RU" sz="2200" b="0" kern="1200" spc="-65" dirty="0">
              <a:latin typeface="Calibri"/>
              <a:cs typeface="Calibri"/>
            </a:rPr>
            <a:t> </a:t>
          </a:r>
          <a:r>
            <a:rPr lang="ru-RU" sz="2200" b="0" kern="1200" dirty="0">
              <a:latin typeface="Calibri"/>
              <a:cs typeface="Calibri"/>
            </a:rPr>
            <a:t>на</a:t>
          </a:r>
          <a:r>
            <a:rPr lang="ru-RU" sz="2200" b="0" kern="1200" spc="-40" dirty="0">
              <a:latin typeface="Calibri"/>
              <a:cs typeface="Calibri"/>
            </a:rPr>
            <a:t> </a:t>
          </a:r>
          <a:r>
            <a:rPr lang="ru-RU" sz="2200" b="0" kern="1200" dirty="0">
              <a:latin typeface="Calibri"/>
              <a:cs typeface="Calibri"/>
            </a:rPr>
            <a:t>чемпионат</a:t>
          </a:r>
          <a:r>
            <a:rPr lang="ru-RU" sz="2200" b="0" kern="1200" spc="-65" dirty="0">
              <a:latin typeface="Calibri"/>
              <a:cs typeface="Calibri"/>
            </a:rPr>
            <a:t> </a:t>
          </a:r>
          <a:r>
            <a:rPr lang="ru-RU" sz="2200" b="0" kern="1200" dirty="0">
              <a:latin typeface="Calibri"/>
              <a:cs typeface="Calibri"/>
            </a:rPr>
            <a:t>по</a:t>
          </a:r>
          <a:r>
            <a:rPr lang="ru-RU" sz="2200" b="0" kern="1200" spc="-45" dirty="0">
              <a:latin typeface="Calibri"/>
              <a:cs typeface="Calibri"/>
            </a:rPr>
            <a:t> </a:t>
          </a:r>
          <a:r>
            <a:rPr lang="ru-RU" sz="2200" b="0" kern="1200" dirty="0">
              <a:latin typeface="Calibri"/>
              <a:cs typeface="Calibri"/>
            </a:rPr>
            <a:t>категориям</a:t>
          </a:r>
          <a:endParaRPr lang="ru-RU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200" kern="1200" dirty="0">
              <a:latin typeface="Calibri"/>
              <a:cs typeface="Calibri"/>
            </a:rPr>
            <a:t>Допуск</a:t>
          </a:r>
          <a:r>
            <a:rPr lang="ru-RU" sz="2200" kern="1200" spc="-75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на</a:t>
          </a:r>
          <a:r>
            <a:rPr lang="ru-RU" sz="2200" kern="1200" spc="-30" dirty="0">
              <a:latin typeface="Calibri"/>
              <a:cs typeface="Calibri"/>
            </a:rPr>
            <a:t> </a:t>
          </a:r>
          <a:r>
            <a:rPr lang="ru-RU" sz="2200" kern="1200" dirty="0">
              <a:latin typeface="Calibri"/>
              <a:cs typeface="Calibri"/>
            </a:rPr>
            <a:t>Чемпионат</a:t>
          </a:r>
          <a:r>
            <a:rPr lang="ru-RU" sz="2200" kern="1200" spc="-50" dirty="0">
              <a:latin typeface="Calibri"/>
              <a:cs typeface="Calibri"/>
            </a:rPr>
            <a:t> </a:t>
          </a:r>
          <a:endParaRPr lang="ru-RU" sz="2200" kern="1200" dirty="0"/>
        </a:p>
      </dsp:txBody>
      <dsp:txXfrm rot="-5400000">
        <a:off x="838822" y="3190728"/>
        <a:ext cx="9638754" cy="7028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A8679-0881-426B-87EE-96744D1AA470}">
      <dsp:nvSpPr>
        <dsp:cNvPr id="0" name=""/>
        <dsp:cNvSpPr/>
      </dsp:nvSpPr>
      <dsp:spPr>
        <a:xfrm>
          <a:off x="0" y="380742"/>
          <a:ext cx="10515599" cy="1087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kern="1200">
              <a:latin typeface="Calibri"/>
              <a:cs typeface="Calibri"/>
            </a:rPr>
            <a:t>Конкурсантами</a:t>
          </a:r>
          <a:r>
            <a:rPr lang="ru-RU" sz="2500" b="1" kern="1200" spc="-75">
              <a:latin typeface="Calibri"/>
              <a:cs typeface="Calibri"/>
            </a:rPr>
            <a:t> </a:t>
          </a:r>
          <a:r>
            <a:rPr lang="ru-RU" sz="2500" b="1" kern="1200">
              <a:latin typeface="Calibri"/>
              <a:cs typeface="Calibri"/>
            </a:rPr>
            <a:t>являются</a:t>
          </a:r>
          <a:r>
            <a:rPr lang="ru-RU" sz="2500" kern="1200">
              <a:latin typeface="Calibri"/>
              <a:cs typeface="Calibri"/>
            </a:rPr>
            <a:t>:</a:t>
          </a:r>
          <a:r>
            <a:rPr lang="ru-RU" sz="2500" kern="1200" spc="-70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обучающиеся</a:t>
          </a:r>
          <a:r>
            <a:rPr lang="ru-RU" sz="2500" kern="1200" spc="-50">
              <a:latin typeface="Calibri"/>
              <a:cs typeface="Calibri"/>
            </a:rPr>
            <a:t> </a:t>
          </a:r>
          <a:r>
            <a:rPr lang="ru-RU" sz="2500" kern="1200" spc="-10">
              <a:latin typeface="Calibri"/>
              <a:cs typeface="Calibri"/>
            </a:rPr>
            <a:t>образовательных</a:t>
          </a:r>
          <a:endParaRPr lang="ru-RU" sz="2500" kern="1200">
            <a:latin typeface="Calibri"/>
            <a:cs typeface="Calibri"/>
          </a:endParaRP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>
              <a:latin typeface="Calibri"/>
              <a:cs typeface="Calibri"/>
            </a:rPr>
            <a:t>организаций</a:t>
          </a:r>
          <a:r>
            <a:rPr lang="ru-RU" sz="2500" kern="1200" spc="-35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в</a:t>
          </a:r>
          <a:r>
            <a:rPr lang="ru-RU" sz="2500" kern="1200" spc="-30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возрасте</a:t>
          </a:r>
          <a:r>
            <a:rPr lang="ru-RU" sz="2500" kern="1200" spc="-25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от</a:t>
          </a:r>
          <a:r>
            <a:rPr lang="ru-RU" sz="2500" kern="1200" spc="-40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14</a:t>
          </a:r>
          <a:r>
            <a:rPr lang="ru-RU" sz="2500" kern="1200" spc="-30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лет</a:t>
          </a:r>
          <a:r>
            <a:rPr lang="ru-RU" sz="2500" kern="1200" spc="-25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на</a:t>
          </a:r>
          <a:r>
            <a:rPr lang="ru-RU" sz="2500" kern="1200" spc="-25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момент</a:t>
          </a:r>
          <a:r>
            <a:rPr lang="ru-RU" sz="2500" kern="1200" spc="-25">
              <a:latin typeface="Calibri"/>
              <a:cs typeface="Calibri"/>
            </a:rPr>
            <a:t> </a:t>
          </a:r>
          <a:r>
            <a:rPr lang="ru-RU" sz="2500" kern="1200">
              <a:latin typeface="Calibri"/>
              <a:cs typeface="Calibri"/>
            </a:rPr>
            <a:t>проведения</a:t>
          </a:r>
          <a:r>
            <a:rPr lang="ru-RU" sz="2500" kern="1200" spc="-10">
              <a:latin typeface="Calibri"/>
              <a:cs typeface="Calibri"/>
            </a:rPr>
            <a:t> этапа Чемпионата.</a:t>
          </a:r>
          <a:endParaRPr lang="ru-RU" sz="2500" kern="1200" dirty="0"/>
        </a:p>
      </dsp:txBody>
      <dsp:txXfrm>
        <a:off x="31862" y="412604"/>
        <a:ext cx="10451875" cy="1024110"/>
      </dsp:txXfrm>
    </dsp:sp>
    <dsp:sp modelId="{5A592534-C908-453C-B298-B4497706F58F}">
      <dsp:nvSpPr>
        <dsp:cNvPr id="0" name=""/>
        <dsp:cNvSpPr/>
      </dsp:nvSpPr>
      <dsp:spPr>
        <a:xfrm>
          <a:off x="0" y="1664386"/>
          <a:ext cx="1087834" cy="10878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63DCA8-154C-4B2D-A999-A78E45E192F9}">
      <dsp:nvSpPr>
        <dsp:cNvPr id="0" name=""/>
        <dsp:cNvSpPr/>
      </dsp:nvSpPr>
      <dsp:spPr>
        <a:xfrm>
          <a:off x="1153104" y="1664386"/>
          <a:ext cx="9362495" cy="10878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kern="1200" dirty="0">
              <a:latin typeface="Calibri"/>
              <a:cs typeface="Calibri"/>
            </a:rPr>
            <a:t>ОСНОВНАЯ</a:t>
          </a:r>
          <a:r>
            <a:rPr lang="ru-RU" sz="2500" b="1" kern="1200" spc="-25" dirty="0">
              <a:latin typeface="Calibri"/>
              <a:cs typeface="Calibri"/>
            </a:rPr>
            <a:t> </a:t>
          </a:r>
          <a:r>
            <a:rPr lang="ru-RU" sz="2500" b="1" kern="1200" spc="-20" dirty="0">
              <a:latin typeface="Calibri"/>
              <a:cs typeface="Calibri"/>
            </a:rPr>
            <a:t>КАТЕГОРИЯ </a:t>
          </a:r>
          <a:endParaRPr lang="ru-RU" sz="2500" kern="1200" dirty="0">
            <a:latin typeface="Calibri"/>
            <a:cs typeface="Calibri"/>
          </a:endParaRPr>
        </a:p>
      </dsp:txBody>
      <dsp:txXfrm>
        <a:off x="1206217" y="1717499"/>
        <a:ext cx="9256269" cy="981608"/>
      </dsp:txXfrm>
    </dsp:sp>
    <dsp:sp modelId="{E254D100-DC78-4A3D-A280-273EA65FA813}">
      <dsp:nvSpPr>
        <dsp:cNvPr id="0" name=""/>
        <dsp:cNvSpPr/>
      </dsp:nvSpPr>
      <dsp:spPr>
        <a:xfrm>
          <a:off x="0" y="2882761"/>
          <a:ext cx="1087834" cy="10878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39F971-7A06-407F-A5A3-28BDCAEC5191}">
      <dsp:nvSpPr>
        <dsp:cNvPr id="0" name=""/>
        <dsp:cNvSpPr/>
      </dsp:nvSpPr>
      <dsp:spPr>
        <a:xfrm>
          <a:off x="1153104" y="2882761"/>
          <a:ext cx="9362495" cy="10878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kern="1200" dirty="0">
              <a:latin typeface="Calibri"/>
              <a:cs typeface="Calibri"/>
            </a:rPr>
            <a:t>ЮНИОРЫ</a:t>
          </a:r>
          <a:endParaRPr lang="ru-RU" sz="2500" kern="1200" dirty="0"/>
        </a:p>
      </dsp:txBody>
      <dsp:txXfrm>
        <a:off x="1206217" y="2935874"/>
        <a:ext cx="9256269" cy="9816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3E99D-8EAF-465B-B6EA-C00F309D5003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7FDC9-6BA3-4B6F-B652-2867CBF46E7B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Главный эксперт</a:t>
          </a:r>
        </a:p>
      </dsp:txBody>
      <dsp:txXfrm>
        <a:off x="492024" y="334530"/>
        <a:ext cx="9963850" cy="669409"/>
      </dsp:txXfrm>
    </dsp:sp>
    <dsp:sp modelId="{706F0710-5671-46DA-912A-8542AB64A8E2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B0A3E-174C-4709-880B-5DAF66275BA7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Эксперт-методист</a:t>
          </a:r>
        </a:p>
      </dsp:txBody>
      <dsp:txXfrm>
        <a:off x="875812" y="1338819"/>
        <a:ext cx="9580062" cy="669409"/>
      </dsp:txXfrm>
    </dsp:sp>
    <dsp:sp modelId="{CACF6672-8331-446B-8D57-5A281536CC4E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459171-BF43-4BAA-8E82-50F24FD626E7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Эксперт-наставник</a:t>
          </a:r>
        </a:p>
      </dsp:txBody>
      <dsp:txXfrm>
        <a:off x="875812" y="2343108"/>
        <a:ext cx="9580062" cy="669409"/>
      </dsp:txXfrm>
    </dsp:sp>
    <dsp:sp modelId="{944FC474-AE2A-495B-9E84-9ECC2A3AA2D4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7EEBB-CA9D-4868-8D45-7BE45E2DF454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Индустриальный эксперт</a:t>
          </a:r>
        </a:p>
      </dsp:txBody>
      <dsp:txXfrm>
        <a:off x="492024" y="3347397"/>
        <a:ext cx="9963850" cy="669409"/>
      </dsp:txXfrm>
    </dsp:sp>
    <dsp:sp modelId="{647395A6-3E40-4811-9D0B-73EC0AD58740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6017B-CB34-4732-8379-CB9485D915C0}">
      <dsp:nvSpPr>
        <dsp:cNvPr id="0" name=""/>
        <dsp:cNvSpPr/>
      </dsp:nvSpPr>
      <dsp:spPr>
        <a:xfrm>
          <a:off x="3953" y="138355"/>
          <a:ext cx="2377306" cy="583330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spc="-10" dirty="0">
              <a:latin typeface="Calibri"/>
              <a:cs typeface="Calibri"/>
            </a:rPr>
            <a:t>Количество</a:t>
          </a:r>
          <a:r>
            <a:rPr lang="ru-RU" sz="1600" kern="1200" spc="-6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компетенций</a:t>
          </a:r>
          <a:endParaRPr lang="ru-RU" sz="1600" kern="1200" dirty="0"/>
        </a:p>
      </dsp:txBody>
      <dsp:txXfrm>
        <a:off x="3953" y="138355"/>
        <a:ext cx="2377306" cy="583330"/>
      </dsp:txXfrm>
    </dsp:sp>
    <dsp:sp modelId="{8E59D235-53DB-4A2E-9D58-9229BD529C1A}">
      <dsp:nvSpPr>
        <dsp:cNvPr id="0" name=""/>
        <dsp:cNvSpPr/>
      </dsp:nvSpPr>
      <dsp:spPr>
        <a:xfrm>
          <a:off x="3953" y="721685"/>
          <a:ext cx="2377306" cy="34912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600" b="1" kern="1200" dirty="0">
              <a:latin typeface="Calibri"/>
              <a:cs typeface="Calibri"/>
            </a:rPr>
            <a:t>не</a:t>
          </a:r>
          <a:r>
            <a:rPr lang="ru-RU" sz="1600" b="1" kern="1200" spc="-45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менее</a:t>
          </a:r>
          <a:r>
            <a:rPr lang="ru-RU" sz="1600" b="1" kern="1200" spc="-25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20</a:t>
          </a:r>
          <a:r>
            <a:rPr lang="ru-RU" sz="1600" b="1" kern="1200" spc="-50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компетенций</a:t>
          </a:r>
          <a:r>
            <a:rPr lang="ru-RU" sz="1600" b="1" kern="1200" spc="-6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в</a:t>
          </a:r>
          <a:r>
            <a:rPr lang="ru-RU" sz="1600" kern="1200" spc="-25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категории </a:t>
          </a:r>
          <a:r>
            <a:rPr lang="ru-RU" sz="1600" kern="1200" dirty="0">
              <a:latin typeface="Calibri"/>
              <a:cs typeface="Calibri"/>
            </a:rPr>
            <a:t>«основная»</a:t>
          </a:r>
          <a:r>
            <a:rPr lang="ru-RU" sz="1600" kern="1200" spc="-25" dirty="0">
              <a:latin typeface="Calibri"/>
              <a:cs typeface="Calibri"/>
            </a:rPr>
            <a:t>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Calibri"/>
              <a:cs typeface="Calibri"/>
            </a:rPr>
            <a:t>не</a:t>
          </a:r>
          <a:r>
            <a:rPr lang="ru-RU" sz="1600" b="1" kern="1200" spc="-15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менее</a:t>
          </a:r>
          <a:r>
            <a:rPr lang="ru-RU" sz="1600" b="1" kern="1200" spc="-15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5</a:t>
          </a:r>
          <a:r>
            <a:rPr lang="ru-RU" sz="1600" b="1" kern="1200" spc="-25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компетенций</a:t>
          </a:r>
          <a:r>
            <a:rPr lang="ru-RU" sz="1600" b="1" kern="1200" spc="-4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в</a:t>
          </a:r>
          <a:r>
            <a:rPr lang="ru-RU" sz="1600" kern="1200" spc="-15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категории</a:t>
          </a:r>
          <a:r>
            <a:rPr lang="ru-RU" sz="1600" kern="1200" spc="-55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«юниоры»</a:t>
          </a:r>
          <a:endParaRPr lang="ru-RU" sz="1600" kern="1200" dirty="0"/>
        </a:p>
      </dsp:txBody>
      <dsp:txXfrm>
        <a:off x="3953" y="721685"/>
        <a:ext cx="2377306" cy="3491296"/>
      </dsp:txXfrm>
    </dsp:sp>
    <dsp:sp modelId="{09FB6506-D33C-4187-9140-A743F2F89679}">
      <dsp:nvSpPr>
        <dsp:cNvPr id="0" name=""/>
        <dsp:cNvSpPr/>
      </dsp:nvSpPr>
      <dsp:spPr>
        <a:xfrm>
          <a:off x="2714082" y="138355"/>
          <a:ext cx="2377306" cy="583330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Calibri"/>
              <a:cs typeface="Calibri"/>
            </a:rPr>
            <a:t>Перечень</a:t>
          </a:r>
          <a:r>
            <a:rPr lang="ru-RU" sz="1600" kern="1200" spc="-10" dirty="0">
              <a:latin typeface="Calibri"/>
              <a:cs typeface="Calibri"/>
            </a:rPr>
            <a:t> компетенций</a:t>
          </a:r>
          <a:endParaRPr lang="ru-RU" sz="1600" kern="1200" dirty="0"/>
        </a:p>
      </dsp:txBody>
      <dsp:txXfrm>
        <a:off x="2714082" y="138355"/>
        <a:ext cx="2377306" cy="583330"/>
      </dsp:txXfrm>
    </dsp:sp>
    <dsp:sp modelId="{20D94D81-D235-4A09-9CDF-24FD5DF23F3E}">
      <dsp:nvSpPr>
        <dsp:cNvPr id="0" name=""/>
        <dsp:cNvSpPr/>
      </dsp:nvSpPr>
      <dsp:spPr>
        <a:xfrm>
          <a:off x="2714082" y="721685"/>
          <a:ext cx="2377306" cy="34912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-"/>
          </a:pPr>
          <a:r>
            <a:rPr lang="ru-RU" sz="1600" kern="1200" dirty="0">
              <a:latin typeface="Calibri"/>
              <a:cs typeface="Calibri"/>
            </a:rPr>
            <a:t>востребованные</a:t>
          </a:r>
          <a:r>
            <a:rPr lang="ru-RU" sz="1600" kern="1200" spc="-2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в</a:t>
          </a:r>
          <a:r>
            <a:rPr lang="ru-RU" sz="1600" kern="1200" spc="-1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регионе</a:t>
          </a:r>
          <a:r>
            <a:rPr lang="ru-RU" sz="1600" kern="1200" spc="-3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–</a:t>
          </a:r>
          <a:r>
            <a:rPr lang="ru-RU" sz="1600" kern="1200" spc="-1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перечень</a:t>
          </a:r>
          <a:r>
            <a:rPr lang="ru-RU" sz="1600" kern="1200" spc="-2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«ТОП</a:t>
          </a:r>
          <a:r>
            <a:rPr lang="ru-RU" sz="1600" kern="1200" spc="-25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РЕГИОН»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-"/>
          </a:pPr>
          <a:r>
            <a:rPr lang="ru-RU" sz="1600" kern="1200" spc="-10" dirty="0">
              <a:latin typeface="Calibri"/>
              <a:cs typeface="Calibri"/>
            </a:rPr>
            <a:t>высокотехнологичные</a:t>
          </a:r>
          <a:r>
            <a:rPr lang="ru-RU" sz="1600" kern="1200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компетенции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-"/>
          </a:pPr>
          <a:r>
            <a:rPr lang="ru-RU" sz="1600" kern="1200" dirty="0">
              <a:latin typeface="Calibri"/>
              <a:cs typeface="Calibri"/>
            </a:rPr>
            <a:t>наличие</a:t>
          </a:r>
          <a:r>
            <a:rPr lang="ru-RU" sz="1600" kern="1200" spc="-4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современных</a:t>
          </a:r>
          <a:r>
            <a:rPr lang="ru-RU" sz="1600" kern="1200" spc="-20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мастерских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-"/>
          </a:pPr>
          <a:r>
            <a:rPr lang="ru-RU" sz="1600" kern="1200" dirty="0">
              <a:latin typeface="Calibri"/>
              <a:cs typeface="Calibri"/>
            </a:rPr>
            <a:t>наличие</a:t>
          </a:r>
          <a:r>
            <a:rPr lang="ru-RU" sz="1600" kern="1200" spc="-5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конкурсантов</a:t>
          </a:r>
          <a:r>
            <a:rPr lang="ru-RU" sz="1600" kern="1200" spc="-6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из</a:t>
          </a:r>
          <a:r>
            <a:rPr lang="ru-RU" sz="1600" kern="1200" spc="-5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разных</a:t>
          </a:r>
          <a:r>
            <a:rPr lang="ru-RU" sz="1600" kern="1200" spc="-4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образовательных</a:t>
          </a:r>
          <a:r>
            <a:rPr lang="ru-RU" sz="1600" kern="1200" spc="-50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организаций</a:t>
          </a:r>
          <a:endParaRPr lang="ru-RU" sz="1600" kern="1200" dirty="0"/>
        </a:p>
      </dsp:txBody>
      <dsp:txXfrm>
        <a:off x="2714082" y="721685"/>
        <a:ext cx="2377306" cy="3491296"/>
      </dsp:txXfrm>
    </dsp:sp>
    <dsp:sp modelId="{879A7424-92D5-4BB5-A62C-46D7C49971AA}">
      <dsp:nvSpPr>
        <dsp:cNvPr id="0" name=""/>
        <dsp:cNvSpPr/>
      </dsp:nvSpPr>
      <dsp:spPr>
        <a:xfrm>
          <a:off x="5424211" y="138355"/>
          <a:ext cx="2377306" cy="583330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Calibri"/>
              <a:cs typeface="Calibri"/>
            </a:rPr>
            <a:t>Площадка</a:t>
          </a:r>
          <a:r>
            <a:rPr lang="ru-RU" sz="1600" kern="1200" spc="-6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проведения</a:t>
          </a:r>
          <a:r>
            <a:rPr lang="ru-RU" sz="1600" kern="1200" spc="-4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Чемпионата</a:t>
          </a:r>
          <a:endParaRPr lang="ru-RU" sz="1600" kern="1200" dirty="0"/>
        </a:p>
      </dsp:txBody>
      <dsp:txXfrm>
        <a:off x="5424211" y="138355"/>
        <a:ext cx="2377306" cy="583330"/>
      </dsp:txXfrm>
    </dsp:sp>
    <dsp:sp modelId="{D3AD2999-4070-4C9C-ADE4-79AC32387436}">
      <dsp:nvSpPr>
        <dsp:cNvPr id="0" name=""/>
        <dsp:cNvSpPr/>
      </dsp:nvSpPr>
      <dsp:spPr>
        <a:xfrm>
          <a:off x="5424211" y="721685"/>
          <a:ext cx="2377306" cy="34912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latin typeface="Calibri"/>
              <a:cs typeface="Calibri"/>
            </a:rPr>
            <a:t>одна</a:t>
          </a:r>
          <a:r>
            <a:rPr lang="ru-RU" sz="1600" kern="1200" spc="-35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общедоступная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spc="-10" dirty="0">
              <a:latin typeface="Calibri"/>
              <a:cs typeface="Calibri"/>
            </a:rPr>
            <a:t>может проводится</a:t>
          </a:r>
          <a:r>
            <a:rPr lang="ru-RU" sz="1600" kern="1200" spc="-8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на</a:t>
          </a:r>
          <a:r>
            <a:rPr lang="ru-RU" sz="1600" kern="1200" spc="-3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разных</a:t>
          </a:r>
          <a:r>
            <a:rPr lang="ru-RU" sz="1600" kern="1200" spc="-4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площадках,</a:t>
          </a:r>
          <a:r>
            <a:rPr lang="ru-RU" sz="1600" kern="1200" spc="-6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но</a:t>
          </a:r>
          <a:r>
            <a:rPr lang="ru-RU" sz="1600" kern="1200" spc="-4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одна</a:t>
          </a:r>
          <a:r>
            <a:rPr lang="ru-RU" sz="1600" kern="1200" spc="-3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должна</a:t>
          </a:r>
          <a:r>
            <a:rPr lang="ru-RU" sz="1600" kern="1200" spc="-4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быть</a:t>
          </a:r>
          <a:r>
            <a:rPr lang="ru-RU" sz="1600" kern="1200" spc="-40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основной, содержащей</a:t>
          </a:r>
          <a:r>
            <a:rPr lang="ru-RU" sz="1600" kern="1200" spc="-40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не</a:t>
          </a:r>
          <a:r>
            <a:rPr lang="ru-RU" sz="1600" b="1" kern="1200" spc="-35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менее</a:t>
          </a:r>
          <a:r>
            <a:rPr lang="ru-RU" sz="1600" b="1" kern="1200" spc="-35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5</a:t>
          </a:r>
          <a:r>
            <a:rPr lang="ru-RU" sz="1600" b="1" kern="1200" spc="-40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компетенций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600" kern="1200" dirty="0">
              <a:latin typeface="Calibri"/>
              <a:cs typeface="Calibri"/>
            </a:rPr>
            <a:t>соревнования</a:t>
          </a:r>
          <a:r>
            <a:rPr lang="ru-RU" sz="1600" kern="1200" spc="-35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конкурсантов категории</a:t>
          </a:r>
          <a:r>
            <a:rPr lang="ru-RU" sz="1600" kern="1200" spc="-6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«основная»</a:t>
          </a:r>
          <a:r>
            <a:rPr lang="ru-RU" sz="1600" kern="1200" spc="-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и</a:t>
          </a:r>
          <a:r>
            <a:rPr lang="ru-RU" sz="1600" kern="1200" spc="-25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«юниоры»</a:t>
          </a:r>
          <a:r>
            <a:rPr lang="ru-RU" sz="1600" kern="1200" spc="-35" dirty="0">
              <a:latin typeface="Calibri"/>
              <a:cs typeface="Calibri"/>
            </a:rPr>
            <a:t> </a:t>
          </a:r>
          <a:r>
            <a:rPr lang="ru-RU" sz="1600" kern="1200" spc="-10" dirty="0">
              <a:latin typeface="Calibri"/>
              <a:cs typeface="Calibri"/>
            </a:rPr>
            <a:t>рекомендовано</a:t>
          </a:r>
          <a:r>
            <a:rPr lang="ru-RU" sz="1600" kern="1200" spc="-20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проводить</a:t>
          </a:r>
          <a:r>
            <a:rPr lang="ru-RU" sz="1600" b="1" kern="1200" spc="-45" dirty="0">
              <a:latin typeface="Calibri"/>
              <a:cs typeface="Calibri"/>
            </a:rPr>
            <a:t> </a:t>
          </a:r>
          <a:r>
            <a:rPr lang="ru-RU" sz="1600" b="1" kern="1200" dirty="0">
              <a:latin typeface="Calibri"/>
              <a:cs typeface="Calibri"/>
            </a:rPr>
            <a:t>на</a:t>
          </a:r>
          <a:r>
            <a:rPr lang="ru-RU" sz="1600" b="1" kern="1200" spc="-20" dirty="0">
              <a:latin typeface="Calibri"/>
              <a:cs typeface="Calibri"/>
            </a:rPr>
            <a:t> </a:t>
          </a:r>
          <a:r>
            <a:rPr lang="ru-RU" sz="1600" b="1" kern="1200" spc="-10" dirty="0">
              <a:latin typeface="Calibri"/>
              <a:cs typeface="Calibri"/>
            </a:rPr>
            <a:t>одной площадке</a:t>
          </a:r>
          <a:endParaRPr lang="ru-RU" sz="1600" kern="1200" dirty="0"/>
        </a:p>
      </dsp:txBody>
      <dsp:txXfrm>
        <a:off x="5424211" y="721685"/>
        <a:ext cx="2377306" cy="3491296"/>
      </dsp:txXfrm>
    </dsp:sp>
    <dsp:sp modelId="{A435A20E-69CE-482E-8F87-D0D784E8EB05}">
      <dsp:nvSpPr>
        <dsp:cNvPr id="0" name=""/>
        <dsp:cNvSpPr/>
      </dsp:nvSpPr>
      <dsp:spPr>
        <a:xfrm>
          <a:off x="8134340" y="138355"/>
          <a:ext cx="2377306" cy="583330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spc="-10" dirty="0">
              <a:latin typeface="Calibri"/>
              <a:cs typeface="Calibri"/>
            </a:rPr>
            <a:t>Количество</a:t>
          </a:r>
          <a:r>
            <a:rPr lang="ru-RU" sz="1600" kern="1200" spc="-2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рабочих</a:t>
          </a:r>
          <a:r>
            <a:rPr lang="ru-RU" sz="1600" kern="1200" spc="-4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мест</a:t>
          </a:r>
          <a:endParaRPr lang="ru-RU" sz="1600" kern="1200" dirty="0"/>
        </a:p>
      </dsp:txBody>
      <dsp:txXfrm>
        <a:off x="8134340" y="138355"/>
        <a:ext cx="2377306" cy="583330"/>
      </dsp:txXfrm>
    </dsp:sp>
    <dsp:sp modelId="{1718D826-D654-4217-80C8-DDEE08435480}">
      <dsp:nvSpPr>
        <dsp:cNvPr id="0" name=""/>
        <dsp:cNvSpPr/>
      </dsp:nvSpPr>
      <dsp:spPr>
        <a:xfrm>
          <a:off x="8134340" y="721685"/>
          <a:ext cx="2377306" cy="34912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latin typeface="Calibri"/>
              <a:cs typeface="Calibri"/>
            </a:rPr>
            <a:t>не менее</a:t>
          </a:r>
          <a:r>
            <a:rPr lang="ru-RU" sz="1600" kern="1200" spc="-10" dirty="0">
              <a:latin typeface="Calibri"/>
              <a:cs typeface="Calibri"/>
            </a:rPr>
            <a:t> </a:t>
          </a:r>
          <a:r>
            <a:rPr lang="ru-RU" sz="1600" kern="1200" dirty="0">
              <a:latin typeface="Calibri"/>
              <a:cs typeface="Calibri"/>
            </a:rPr>
            <a:t>5 </a:t>
          </a:r>
          <a:r>
            <a:rPr lang="ru-RU" sz="1600" kern="1200" spc="-10" dirty="0">
              <a:latin typeface="Calibri"/>
              <a:cs typeface="Calibri"/>
            </a:rPr>
            <a:t>человек/команд</a:t>
          </a:r>
          <a:endParaRPr lang="ru-RU" sz="1600" kern="1200" dirty="0"/>
        </a:p>
      </dsp:txBody>
      <dsp:txXfrm>
        <a:off x="8134340" y="721685"/>
        <a:ext cx="2377306" cy="34912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3F789-3ECD-41E3-976C-C233B474F98E}">
      <dsp:nvSpPr>
        <dsp:cNvPr id="0" name=""/>
        <dsp:cNvSpPr/>
      </dsp:nvSpPr>
      <dsp:spPr>
        <a:xfrm rot="16200000">
          <a:off x="-753926" y="755210"/>
          <a:ext cx="4847891" cy="333747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779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Наличие конкурсной документации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описание компетенции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конкурсное задание, включая схему оценки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инфраструктурный лист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План застройки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иная документация, если она предусмотрена конкурсным заданием</a:t>
          </a:r>
        </a:p>
      </dsp:txBody>
      <dsp:txXfrm rot="5400000">
        <a:off x="1285" y="969577"/>
        <a:ext cx="3337470" cy="2908735"/>
      </dsp:txXfrm>
    </dsp:sp>
    <dsp:sp modelId="{4DBB417E-31FD-4564-AF68-50848C6E70DB}">
      <dsp:nvSpPr>
        <dsp:cNvPr id="0" name=""/>
        <dsp:cNvSpPr/>
      </dsp:nvSpPr>
      <dsp:spPr>
        <a:xfrm rot="16200000">
          <a:off x="2833854" y="755210"/>
          <a:ext cx="4847891" cy="333747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779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Согласование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Согласование итогового комплекта конкурсной документации осуществляется менеджером компетенции</a:t>
          </a:r>
        </a:p>
      </dsp:txBody>
      <dsp:txXfrm rot="5400000">
        <a:off x="3589065" y="969577"/>
        <a:ext cx="3337470" cy="2908735"/>
      </dsp:txXfrm>
    </dsp:sp>
    <dsp:sp modelId="{BF22D278-AB8B-4E32-8398-6A5444AFCE04}">
      <dsp:nvSpPr>
        <dsp:cNvPr id="0" name=""/>
        <dsp:cNvSpPr/>
      </dsp:nvSpPr>
      <dsp:spPr>
        <a:xfrm rot="16200000">
          <a:off x="6421634" y="755210"/>
          <a:ext cx="4847891" cy="333747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779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Публикация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Конкурсная документация публикуется на сайте Регионального этапа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Чемпионата не позднее чем за 7 календарных дней до его начала</a:t>
          </a:r>
        </a:p>
      </dsp:txBody>
      <dsp:txXfrm rot="5400000">
        <a:off x="7176845" y="969577"/>
        <a:ext cx="3337470" cy="29087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23D2B-98EE-412F-9948-0C41DAEBF2DE}">
      <dsp:nvSpPr>
        <dsp:cNvPr id="0" name=""/>
        <dsp:cNvSpPr/>
      </dsp:nvSpPr>
      <dsp:spPr>
        <a:xfrm>
          <a:off x="4621" y="916042"/>
          <a:ext cx="2020453" cy="2519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Регистрацию в ЦПЧ конкурсантов и экспертов</a:t>
          </a:r>
        </a:p>
      </dsp:txBody>
      <dsp:txXfrm>
        <a:off x="63798" y="975219"/>
        <a:ext cx="1902099" cy="2400898"/>
      </dsp:txXfrm>
    </dsp:sp>
    <dsp:sp modelId="{B92FC2C1-D2CB-4191-8E2A-344915EF8D76}">
      <dsp:nvSpPr>
        <dsp:cNvPr id="0" name=""/>
        <dsp:cNvSpPr/>
      </dsp:nvSpPr>
      <dsp:spPr>
        <a:xfrm>
          <a:off x="222711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2227119" y="2025346"/>
        <a:ext cx="299835" cy="300644"/>
      </dsp:txXfrm>
    </dsp:sp>
    <dsp:sp modelId="{FE52BA7D-4700-41DB-98A1-80EDEA4B7B9D}">
      <dsp:nvSpPr>
        <dsp:cNvPr id="0" name=""/>
        <dsp:cNvSpPr/>
      </dsp:nvSpPr>
      <dsp:spPr>
        <a:xfrm>
          <a:off x="2833255" y="916042"/>
          <a:ext cx="2020453" cy="2519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Список конкурсантов и экспертов формируется в ЦПЧ не позднее 5 календарных дней до начала Региональный этап Чемпионата</a:t>
          </a:r>
        </a:p>
      </dsp:txBody>
      <dsp:txXfrm>
        <a:off x="2892432" y="975219"/>
        <a:ext cx="1902099" cy="2400898"/>
      </dsp:txXfrm>
    </dsp:sp>
    <dsp:sp modelId="{103785E2-2538-4DF7-A5E7-A71EEE250561}">
      <dsp:nvSpPr>
        <dsp:cNvPr id="0" name=""/>
        <dsp:cNvSpPr/>
      </dsp:nvSpPr>
      <dsp:spPr>
        <a:xfrm>
          <a:off x="5055754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5055754" y="2025346"/>
        <a:ext cx="299835" cy="300644"/>
      </dsp:txXfrm>
    </dsp:sp>
    <dsp:sp modelId="{4C7F4AEB-68D6-4C68-A8F4-846AD4B87F1A}">
      <dsp:nvSpPr>
        <dsp:cNvPr id="0" name=""/>
        <dsp:cNvSpPr/>
      </dsp:nvSpPr>
      <dsp:spPr>
        <a:xfrm>
          <a:off x="5661890" y="916042"/>
          <a:ext cx="2020453" cy="2519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Контроль процесса заполнения профилей возлагается на руководителя РО</a:t>
          </a:r>
        </a:p>
      </dsp:txBody>
      <dsp:txXfrm>
        <a:off x="5721067" y="975219"/>
        <a:ext cx="1902099" cy="2400898"/>
      </dsp:txXfrm>
    </dsp:sp>
    <dsp:sp modelId="{5C746952-8408-495F-BD34-E20B4685A4A7}">
      <dsp:nvSpPr>
        <dsp:cNvPr id="0" name=""/>
        <dsp:cNvSpPr/>
      </dsp:nvSpPr>
      <dsp:spPr>
        <a:xfrm>
          <a:off x="788438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7884389" y="2025346"/>
        <a:ext cx="299835" cy="300644"/>
      </dsp:txXfrm>
    </dsp:sp>
    <dsp:sp modelId="{BF2C8514-2BB7-4740-89E6-F0CEC332D46D}">
      <dsp:nvSpPr>
        <dsp:cNvPr id="0" name=""/>
        <dsp:cNvSpPr/>
      </dsp:nvSpPr>
      <dsp:spPr>
        <a:xfrm>
          <a:off x="8490525" y="916042"/>
          <a:ext cx="2020453" cy="2519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Конкурсанты обязаны заполнить свой профиль в ЦПЧ до начала РЧ</a:t>
          </a:r>
        </a:p>
      </dsp:txBody>
      <dsp:txXfrm>
        <a:off x="8549702" y="975219"/>
        <a:ext cx="1902099" cy="24008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EC15D-0DD3-44A5-B44D-DC1CDF58D9D1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Предоставляется доступ в Цифровую систему оценивания</a:t>
          </a:r>
        </a:p>
      </dsp:txBody>
      <dsp:txXfrm>
        <a:off x="1283" y="673807"/>
        <a:ext cx="5006206" cy="3003723"/>
      </dsp:txXfrm>
    </dsp:sp>
    <dsp:sp modelId="{0361121C-F980-47E4-8303-C3409602D061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ГЭ заполняет критерии оценки и вводит результат РЧ</a:t>
          </a:r>
        </a:p>
      </dsp:txBody>
      <dsp:txXfrm>
        <a:off x="5508110" y="673807"/>
        <a:ext cx="5006206" cy="3003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C10558A-5513-904B-93D8-9889403B0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26" y="-1"/>
            <a:ext cx="12198626" cy="68542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93F5CB-082E-E14C-A1A5-B21122FD3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12601"/>
            <a:ext cx="7323117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75EAA-6B0B-7745-925F-572BF95A0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92276"/>
            <a:ext cx="73231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4A395-C81D-EE46-BD4E-18DA903A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E492D-813D-0A4A-8FE4-1781BE0E8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65EA4-A827-424C-86CD-57C3A37C9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59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40055-5B8A-8E49-94CC-A3523727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2E423-97EB-B14F-B1ED-F8265F66F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15D37-1855-0941-8B86-161B6BE98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2CDBF-0585-B448-B62D-134002BDF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1D809-9BC5-A34B-9AFC-D2AC4FEF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85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36278A-7104-AE41-8431-653BDC07DC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4AEA47-3177-6E43-88DB-A6E92BA43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8E9D7-23EA-F147-A108-EB4993A5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5D66B-7AB5-F24A-871F-0FA72F35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29117-714A-8546-95A9-22CA0DB28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73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71944-0855-2B4E-B344-5ED9DC1F7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735DA-EBAC-0D4F-9990-4C85E24B3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FEC90-915B-9F4B-9F4D-BA9961C17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4336E-4DD5-204D-A725-A0BE87A3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43EF8-079D-1845-A000-005DF26D6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16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41E7-3CCA-E245-B81C-89B356D9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4810F-418F-6C4D-A417-53510B202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D57E1-0837-7841-8575-AD69D78D8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40B5C-6687-634E-A73F-007EDB80F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443E4-3ED7-1B43-9EBE-F24B166C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19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B66FD-F2BB-8F4E-9D1A-445ED262C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F59A0-4CBF-B441-BE52-6A8899972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FA9A3-A841-0E4D-BB93-A979F084F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470C8-2F68-9248-9599-3AEDEDB5A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889D8-8788-5741-A3C5-40E8CFAC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37140-4305-8D42-9E2E-091489A10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3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85EA7-BF7E-3844-A60D-7805EB40B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DF54-B838-1A48-9675-B9F1BFD52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BBAC7-35EE-644B-9877-563091636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C5255-12D5-7D42-BFEB-8937EF3C5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D6E98A-A78E-5B45-BCC0-7F987D4A4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3B24C-9F24-3843-8758-459C5A08D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53CC3-D3F9-C34E-928A-B74BA757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C0ED3A-2C63-764F-BE12-B39AB7818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39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11456-C00B-F54C-8471-5390BFF1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2AA3E3-6F70-2A42-B595-91FF140A9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14072-4D65-D44D-BE02-714A7B31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FE44F2-34E3-EE4F-AAD3-CA17A2D3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78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F44725-A384-3A42-9984-172EFDB5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740E0-071E-9447-B8FC-1899D7C49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BFADF-85C1-7841-A6F7-CA672BCBD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24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6873C-CDE3-234F-8C62-1625BE48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01984-F181-7B45-BAE4-69EDC72D8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D5FE-B434-AF4B-967D-E5278FBD5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3FE57-A9DE-A047-8870-0E99BD843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B45B0-35EF-F346-B596-C149CB472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50517-B79D-B847-B391-608A3327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65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70379-714D-2146-8E2A-BFF52BD6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BF7E2-9CB1-5040-B975-26309E8CD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BC34E-7612-EF4F-9CE6-96F647E07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BBAD1-F8F8-5545-99F1-8C739D184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7BECF-8FE0-C94A-8E48-460C77274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91B14-BA6C-D148-AB61-889C742D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7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44275D5-0FAE-5D4E-BF94-924E9B097C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3723"/>
            <a:ext cx="12192000" cy="685055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C7EFD6-1227-F446-B59B-DD996BC52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8" y="365125"/>
            <a:ext cx="93943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C781A-312B-DF48-A8A4-4D9CC6F2E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15D89-15E0-C34F-A5C3-77E8B4602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17E54-BC79-4712-A3CE-834567786F8C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B1F7E-8D73-AB4B-B064-99EE3A2D8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ADAF2-2B22-8842-8100-D385AEF31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B7DE9-B806-4C9A-BB69-93BEBE240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36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B26DEE-90E5-42AD-9347-AE7111F5BD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spc="-30" dirty="0"/>
              <a:t>Особенности</a:t>
            </a:r>
            <a:r>
              <a:rPr lang="ru-RU" sz="4800" spc="-100" dirty="0"/>
              <a:t> </a:t>
            </a:r>
            <a:r>
              <a:rPr lang="ru-RU" sz="4800" spc="-55" dirty="0"/>
              <a:t> </a:t>
            </a:r>
            <a:r>
              <a:rPr lang="ru-RU" sz="4800" spc="-35" dirty="0"/>
              <a:t>проведения </a:t>
            </a:r>
            <a:r>
              <a:rPr lang="ru-RU" sz="4800" spc="-30" dirty="0"/>
              <a:t>Регионального</a:t>
            </a:r>
            <a:r>
              <a:rPr lang="ru-RU" sz="4800" spc="-140" dirty="0"/>
              <a:t> </a:t>
            </a:r>
            <a:r>
              <a:rPr lang="ru-RU" sz="4800" dirty="0"/>
              <a:t>этапа</a:t>
            </a:r>
            <a:r>
              <a:rPr lang="ru-RU" sz="4800" spc="-130" dirty="0"/>
              <a:t> </a:t>
            </a:r>
            <a:r>
              <a:rPr lang="ru-RU" sz="4800" spc="-30" dirty="0"/>
              <a:t>Чемпионата</a:t>
            </a:r>
            <a:r>
              <a:rPr lang="ru-RU" sz="4800" spc="-130" dirty="0"/>
              <a:t> </a:t>
            </a:r>
            <a:r>
              <a:rPr lang="ru-RU" sz="4800" spc="-10" dirty="0"/>
              <a:t>"Профессионалы"</a:t>
            </a:r>
            <a:endParaRPr lang="ru-RU" sz="4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B76579-D62C-4703-B108-04D628EDA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999182"/>
            <a:ext cx="7323117" cy="1655762"/>
          </a:xfrm>
        </p:spPr>
        <p:txBody>
          <a:bodyPr/>
          <a:lstStyle/>
          <a:p>
            <a:r>
              <a:rPr lang="ru-RU" sz="2400" dirty="0">
                <a:ea typeface="Roboto" panose="02000000000000000000" pitchFamily="2" charset="0"/>
                <a:cs typeface="Arial" panose="020B0604020202020204" pitchFamily="34" charset="0"/>
              </a:rPr>
              <a:t>Маннанов Айдар Камилевич </a:t>
            </a:r>
            <a:br>
              <a:rPr lang="ru-RU" sz="2400" dirty="0"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ru-RU" sz="2400" dirty="0">
                <a:ea typeface="Roboto" panose="02000000000000000000" pitchFamily="2" charset="0"/>
                <a:cs typeface="Arial" panose="020B0604020202020204" pitchFamily="34" charset="0"/>
              </a:rPr>
              <a:t>Мастер производственного обучения</a:t>
            </a:r>
            <a:br>
              <a:rPr lang="ru-RU" sz="2400" dirty="0"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ru-RU" sz="2400" dirty="0">
                <a:ea typeface="Roboto" panose="02000000000000000000" pitchFamily="2" charset="0"/>
                <a:cs typeface="Arial" panose="020B0604020202020204" pitchFamily="34" charset="0"/>
              </a:rPr>
              <a:t>ГБПОУ УКРТБ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068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DBCA27-A7CE-4B56-8674-A5C65D72F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Согласование и утверждение документации регионального этапа Регионального этапа Чемпионата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55B2E40-ADC8-4F17-AD88-C6D1BD19F4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239709"/>
              </p:ext>
            </p:extLst>
          </p:nvPr>
        </p:nvGraphicFramePr>
        <p:xfrm>
          <a:off x="838200" y="1825624"/>
          <a:ext cx="10515599" cy="484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151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2D22E-3912-4406-A646-69E8A6DBD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Формирование списков конкурсантов, экспертов-наставников Региональный этап Чемпионата в ЦПЧ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E8A989C-8D94-4667-ACD8-712CBFA8A7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1047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8939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66B7DE-3CC7-469E-96F1-23A5F87BA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Внесение результатов Регионального этапа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C290E12-A6BA-4D2F-85DA-B47C40113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876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421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8AC78-8BE8-47B0-9D5C-3DEDC279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1113" y="2766218"/>
            <a:ext cx="5609773" cy="1325563"/>
          </a:xfrm>
        </p:spPr>
        <p:txBody>
          <a:bodyPr/>
          <a:lstStyle/>
          <a:p>
            <a:r>
              <a:rPr lang="ru-RU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50038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B02431-F6A2-4D56-9D46-37FAA2D3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чемпионатов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7AE5831A-D200-45FA-939E-0751CBEC2C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148329"/>
              </p:ext>
            </p:extLst>
          </p:nvPr>
        </p:nvGraphicFramePr>
        <p:xfrm>
          <a:off x="1959428" y="1690688"/>
          <a:ext cx="8273144" cy="4485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351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B8EF6-51C4-44B6-AF25-5C423C72C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Базовые</a:t>
            </a:r>
            <a:r>
              <a:rPr lang="ru-RU" sz="4400" spc="-20" dirty="0"/>
              <a:t> </a:t>
            </a:r>
            <a:r>
              <a:rPr lang="ru-RU" sz="4400" dirty="0"/>
              <a:t>принципы</a:t>
            </a:r>
            <a:r>
              <a:rPr lang="ru-RU" sz="4400" spc="-10" dirty="0"/>
              <a:t> </a:t>
            </a:r>
            <a:r>
              <a:rPr lang="ru-RU" sz="4400" dirty="0"/>
              <a:t>построения</a:t>
            </a:r>
            <a:r>
              <a:rPr lang="ru-RU" sz="4400" spc="-35" dirty="0"/>
              <a:t> </a:t>
            </a:r>
            <a:r>
              <a:rPr lang="ru-RU" sz="4400" spc="-10" dirty="0"/>
              <a:t>Чемпионатов</a:t>
            </a: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FB89B6ED-39A1-497E-8109-E32B1DCBE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380087"/>
              </p:ext>
            </p:extLst>
          </p:nvPr>
        </p:nvGraphicFramePr>
        <p:xfrm>
          <a:off x="838200" y="1825624"/>
          <a:ext cx="11016916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681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C9BAB-10D9-4B8C-AD6F-BB9495BCB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Порядок</a:t>
            </a:r>
            <a:r>
              <a:rPr lang="ru-RU" sz="4400" spc="-15" dirty="0"/>
              <a:t> </a:t>
            </a:r>
            <a:r>
              <a:rPr lang="ru-RU" sz="4400" dirty="0"/>
              <a:t>проведения</a:t>
            </a:r>
            <a:r>
              <a:rPr lang="ru-RU" sz="4400" spc="-15" dirty="0"/>
              <a:t> </a:t>
            </a:r>
            <a:r>
              <a:rPr lang="ru-RU" sz="4400" spc="-10" dirty="0"/>
              <a:t>Чемпионата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3200EE4-8464-465D-8D8F-7D0AEEBD7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4503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074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27B9C-60AB-464B-98C7-B54BA1E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Участники</a:t>
            </a:r>
            <a:r>
              <a:rPr lang="ru-RU" sz="4400" spc="-55" dirty="0"/>
              <a:t> </a:t>
            </a:r>
            <a:r>
              <a:rPr lang="ru-RU" sz="4400" spc="-10" dirty="0"/>
              <a:t>Чемпионата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7A7F72D-F619-4B1A-9667-08136622D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7745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4395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DD967-C582-41A8-8C82-60A9FDE9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Формирование</a:t>
            </a:r>
            <a:r>
              <a:rPr lang="ru-RU" sz="4400" spc="-5" dirty="0"/>
              <a:t> </a:t>
            </a:r>
            <a:r>
              <a:rPr lang="ru-RU" sz="4400" dirty="0"/>
              <a:t>экспертного</a:t>
            </a:r>
            <a:r>
              <a:rPr lang="ru-RU" sz="4400" spc="-25" dirty="0"/>
              <a:t> </a:t>
            </a:r>
            <a:r>
              <a:rPr lang="ru-RU" sz="4400" spc="-10" dirty="0"/>
              <a:t>сообщества </a:t>
            </a:r>
            <a:r>
              <a:rPr lang="ru-RU" sz="4400" dirty="0"/>
              <a:t>в </a:t>
            </a:r>
            <a:r>
              <a:rPr lang="ru-RU" sz="4400" spc="-10" dirty="0"/>
              <a:t>регионе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797ADD0-741F-438E-8054-7BD19062B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8944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6227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C7628-2918-4BDB-9294-CD077C54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Экспертная</a:t>
            </a:r>
            <a:r>
              <a:rPr lang="ru-RU" sz="4400" spc="-20" dirty="0"/>
              <a:t> </a:t>
            </a:r>
            <a:r>
              <a:rPr lang="ru-RU" sz="4400" dirty="0"/>
              <a:t>структура</a:t>
            </a:r>
            <a:r>
              <a:rPr lang="ru-RU" sz="4400" spc="5" dirty="0"/>
              <a:t> </a:t>
            </a:r>
            <a:r>
              <a:rPr lang="ru-RU" sz="4400" spc="-10" dirty="0"/>
              <a:t>чемпионата</a:t>
            </a:r>
            <a:endParaRPr lang="ru-RU" dirty="0"/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14370E32-E50D-4D38-A0B3-47A700355B71}"/>
              </a:ext>
            </a:extLst>
          </p:cNvPr>
          <p:cNvSpPr txBox="1"/>
          <p:nvPr/>
        </p:nvSpPr>
        <p:spPr>
          <a:xfrm>
            <a:off x="1827783" y="1533398"/>
            <a:ext cx="1828800" cy="5962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41910" rIns="0" bIns="0" rtlCol="0">
            <a:spAutoFit/>
          </a:bodyPr>
          <a:lstStyle/>
          <a:p>
            <a:pPr marL="388620" marR="379730" indent="139700">
              <a:lnSpc>
                <a:spcPct val="100000"/>
              </a:lnSpc>
              <a:spcBef>
                <a:spcPts val="330"/>
              </a:spcBef>
            </a:pPr>
            <a:r>
              <a:rPr sz="1600" spc="-10" dirty="0">
                <a:latin typeface="Calibri"/>
                <a:cs typeface="Calibri"/>
              </a:rPr>
              <a:t>Участник Чемпионата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742DCCD7-1305-4C49-8FF1-732CC6FAAB01}"/>
              </a:ext>
            </a:extLst>
          </p:cNvPr>
          <p:cNvSpPr txBox="1"/>
          <p:nvPr/>
        </p:nvSpPr>
        <p:spPr>
          <a:xfrm>
            <a:off x="3944620" y="1542542"/>
            <a:ext cx="1828800" cy="5962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63830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1290"/>
              </a:spcBef>
            </a:pPr>
            <a:r>
              <a:rPr sz="1600" spc="-10" dirty="0">
                <a:latin typeface="Calibri"/>
                <a:cs typeface="Calibri"/>
              </a:rPr>
              <a:t>Регистрация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25" dirty="0">
                <a:latin typeface="Calibri"/>
                <a:cs typeface="Calibri"/>
              </a:rPr>
              <a:t> ЦПЧ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2" name="object 6">
            <a:extLst>
              <a:ext uri="{FF2B5EF4-FFF2-40B4-BE49-F238E27FC236}">
                <a16:creationId xmlns:a16="http://schemas.microsoft.com/office/drawing/2014/main" id="{BF65E914-6161-479E-B27E-D7410DEEE9AE}"/>
              </a:ext>
            </a:extLst>
          </p:cNvPr>
          <p:cNvSpPr txBox="1"/>
          <p:nvPr/>
        </p:nvSpPr>
        <p:spPr>
          <a:xfrm>
            <a:off x="7433056" y="1553209"/>
            <a:ext cx="1828800" cy="5962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4762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75"/>
              </a:spcBef>
            </a:pPr>
            <a:r>
              <a:rPr sz="1600" spc="-10" dirty="0">
                <a:latin typeface="Calibri"/>
                <a:cs typeface="Calibri"/>
              </a:rPr>
              <a:t>Федеральный</a:t>
            </a:r>
            <a:endParaRPr sz="16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оператор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944DE42F-E887-4C2A-AA96-F6F4DE7C4D71}"/>
              </a:ext>
            </a:extLst>
          </p:cNvPr>
          <p:cNvSpPr txBox="1"/>
          <p:nvPr/>
        </p:nvSpPr>
        <p:spPr>
          <a:xfrm>
            <a:off x="9261856" y="1553209"/>
            <a:ext cx="1828800" cy="5962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3492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275"/>
              </a:spcBef>
            </a:pPr>
            <a:r>
              <a:rPr sz="1600" spc="-10" dirty="0">
                <a:latin typeface="Calibri"/>
                <a:cs typeface="Calibri"/>
              </a:rPr>
              <a:t>Региональный</a:t>
            </a:r>
            <a:endParaRPr sz="16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оператор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817BE26A-CABE-4B8E-A181-5BDC3EC18CA0}"/>
              </a:ext>
            </a:extLst>
          </p:cNvPr>
          <p:cNvSpPr txBox="1"/>
          <p:nvPr/>
        </p:nvSpPr>
        <p:spPr>
          <a:xfrm>
            <a:off x="3906520" y="2461514"/>
            <a:ext cx="2022475" cy="7715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95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75"/>
              </a:spcBef>
            </a:pPr>
            <a:r>
              <a:rPr sz="1600" spc="-10" dirty="0">
                <a:latin typeface="Calibri"/>
                <a:cs typeface="Calibri"/>
              </a:rPr>
              <a:t>Голосование</a:t>
            </a:r>
            <a:endParaRPr sz="1600" dirty="0">
              <a:latin typeface="Calibri"/>
              <a:cs typeface="Calibri"/>
            </a:endParaRPr>
          </a:p>
          <a:p>
            <a:pPr marL="134620" marR="129539" algn="ctr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предыдущего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цикла Чемпионата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324697F0-94EE-4028-AF99-73BD07CBEE2B}"/>
              </a:ext>
            </a:extLst>
          </p:cNvPr>
          <p:cNvSpPr txBox="1"/>
          <p:nvPr/>
        </p:nvSpPr>
        <p:spPr>
          <a:xfrm>
            <a:off x="8408416" y="2461514"/>
            <a:ext cx="1828800" cy="5918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59385" rIns="0" bIns="0" rtlCol="0">
            <a:spAutoFit/>
          </a:bodyPr>
          <a:lstStyle/>
          <a:p>
            <a:pPr marL="400685">
              <a:lnSpc>
                <a:spcPct val="100000"/>
              </a:lnSpc>
              <a:spcBef>
                <a:spcPts val="1255"/>
              </a:spcBef>
            </a:pPr>
            <a:r>
              <a:rPr sz="1600" spc="-10" dirty="0">
                <a:latin typeface="Calibri"/>
                <a:cs typeface="Calibri"/>
              </a:rPr>
              <a:t>Назначение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44B42070-C656-42AE-A16D-0A1DB911DF3A}"/>
              </a:ext>
            </a:extLst>
          </p:cNvPr>
          <p:cNvSpPr txBox="1"/>
          <p:nvPr/>
        </p:nvSpPr>
        <p:spPr>
          <a:xfrm>
            <a:off x="6139180" y="3613658"/>
            <a:ext cx="1828800" cy="5962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64465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1295"/>
              </a:spcBef>
            </a:pPr>
            <a:r>
              <a:rPr sz="1600" spc="-30" dirty="0">
                <a:latin typeface="Calibri"/>
                <a:cs typeface="Calibri"/>
              </a:rPr>
              <a:t>Главный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эксперт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E45A605C-8DE9-41CE-9A5F-677A80645FAC}"/>
              </a:ext>
            </a:extLst>
          </p:cNvPr>
          <p:cNvSpPr txBox="1"/>
          <p:nvPr/>
        </p:nvSpPr>
        <p:spPr>
          <a:xfrm>
            <a:off x="2885440" y="4777993"/>
            <a:ext cx="1828800" cy="5962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64465" rIns="0" bIns="0" rtlCol="0">
            <a:spAutoFit/>
          </a:bodyPr>
          <a:lstStyle/>
          <a:p>
            <a:pPr marL="287655">
              <a:lnSpc>
                <a:spcPct val="100000"/>
              </a:lnSpc>
              <a:spcBef>
                <a:spcPts val="1295"/>
              </a:spcBef>
            </a:pPr>
            <a:r>
              <a:rPr sz="1600" spc="-20" dirty="0">
                <a:latin typeface="Calibri"/>
                <a:cs typeface="Calibri"/>
              </a:rPr>
              <a:t>Группа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оценки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4AB365E9-C372-48E4-973F-2199EC9C39BA}"/>
              </a:ext>
            </a:extLst>
          </p:cNvPr>
          <p:cNvSpPr txBox="1"/>
          <p:nvPr/>
        </p:nvSpPr>
        <p:spPr>
          <a:xfrm>
            <a:off x="8827516" y="4781041"/>
            <a:ext cx="1828800" cy="5962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6510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1300"/>
              </a:spcBef>
            </a:pPr>
            <a:r>
              <a:rPr sz="1600" dirty="0">
                <a:latin typeface="Calibri"/>
                <a:cs typeface="Calibri"/>
              </a:rPr>
              <a:t>Эксперт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по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ОТ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и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ТБ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CF6C9BE2-73AA-4274-808D-A2A16838FF70}"/>
              </a:ext>
            </a:extLst>
          </p:cNvPr>
          <p:cNvSpPr txBox="1"/>
          <p:nvPr/>
        </p:nvSpPr>
        <p:spPr>
          <a:xfrm>
            <a:off x="1922272" y="5887466"/>
            <a:ext cx="2022475" cy="60515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6891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1330"/>
              </a:spcBef>
            </a:pPr>
            <a:r>
              <a:rPr sz="1600" dirty="0">
                <a:latin typeface="Calibri"/>
                <a:cs typeface="Calibri"/>
              </a:rPr>
              <a:t>Эксперт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-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наставник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E59BC86-EA9B-42B5-8AEF-342AA3EF49EE}"/>
              </a:ext>
            </a:extLst>
          </p:cNvPr>
          <p:cNvSpPr txBox="1"/>
          <p:nvPr/>
        </p:nvSpPr>
        <p:spPr>
          <a:xfrm>
            <a:off x="4916932" y="5896610"/>
            <a:ext cx="2487295" cy="5962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65100" rIns="0" bIns="0" rtlCol="0">
            <a:spAutoFit/>
          </a:bodyPr>
          <a:lstStyle/>
          <a:p>
            <a:pPr marL="156845">
              <a:lnSpc>
                <a:spcPct val="100000"/>
              </a:lnSpc>
              <a:spcBef>
                <a:spcPts val="1300"/>
              </a:spcBef>
            </a:pPr>
            <a:r>
              <a:rPr sz="1600" spc="-10" dirty="0">
                <a:latin typeface="Calibri"/>
                <a:cs typeface="Calibri"/>
              </a:rPr>
              <a:t>Индустриальный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эксперт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735E5A80-9DCD-4B54-9C02-5FB851F40900}"/>
              </a:ext>
            </a:extLst>
          </p:cNvPr>
          <p:cNvSpPr/>
          <p:nvPr/>
        </p:nvSpPr>
        <p:spPr>
          <a:xfrm>
            <a:off x="3656838" y="1796795"/>
            <a:ext cx="287655" cy="85725"/>
          </a:xfrm>
          <a:custGeom>
            <a:avLst/>
            <a:gdLst/>
            <a:ahLst/>
            <a:cxnLst/>
            <a:rect l="l" t="t" r="r" b="b"/>
            <a:pathLst>
              <a:path w="287654" h="85725">
                <a:moveTo>
                  <a:pt x="203200" y="0"/>
                </a:moveTo>
                <a:lnTo>
                  <a:pt x="202225" y="28606"/>
                </a:lnTo>
                <a:lnTo>
                  <a:pt x="216408" y="29082"/>
                </a:lnTo>
                <a:lnTo>
                  <a:pt x="215519" y="57530"/>
                </a:lnTo>
                <a:lnTo>
                  <a:pt x="201239" y="57530"/>
                </a:lnTo>
                <a:lnTo>
                  <a:pt x="200278" y="85725"/>
                </a:lnTo>
                <a:lnTo>
                  <a:pt x="261679" y="57530"/>
                </a:lnTo>
                <a:lnTo>
                  <a:pt x="215519" y="57530"/>
                </a:lnTo>
                <a:lnTo>
                  <a:pt x="201256" y="57051"/>
                </a:lnTo>
                <a:lnTo>
                  <a:pt x="262722" y="57051"/>
                </a:lnTo>
                <a:lnTo>
                  <a:pt x="287400" y="45719"/>
                </a:lnTo>
                <a:lnTo>
                  <a:pt x="203200" y="0"/>
                </a:lnTo>
                <a:close/>
              </a:path>
              <a:path w="287654" h="85725">
                <a:moveTo>
                  <a:pt x="202225" y="28606"/>
                </a:moveTo>
                <a:lnTo>
                  <a:pt x="201256" y="57051"/>
                </a:lnTo>
                <a:lnTo>
                  <a:pt x="215519" y="57530"/>
                </a:lnTo>
                <a:lnTo>
                  <a:pt x="216408" y="29082"/>
                </a:lnTo>
                <a:lnTo>
                  <a:pt x="202225" y="28606"/>
                </a:lnTo>
                <a:close/>
              </a:path>
              <a:path w="287654" h="85725">
                <a:moveTo>
                  <a:pt x="1015" y="21843"/>
                </a:moveTo>
                <a:lnTo>
                  <a:pt x="0" y="50291"/>
                </a:lnTo>
                <a:lnTo>
                  <a:pt x="201256" y="57051"/>
                </a:lnTo>
                <a:lnTo>
                  <a:pt x="202225" y="28606"/>
                </a:lnTo>
                <a:lnTo>
                  <a:pt x="1015" y="21843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0EF718D4-26CD-41BD-B2EA-C6D06070DDFC}"/>
              </a:ext>
            </a:extLst>
          </p:cNvPr>
          <p:cNvSpPr/>
          <p:nvPr/>
        </p:nvSpPr>
        <p:spPr>
          <a:xfrm>
            <a:off x="4757420" y="2139187"/>
            <a:ext cx="85725" cy="327025"/>
          </a:xfrm>
          <a:custGeom>
            <a:avLst/>
            <a:gdLst/>
            <a:ahLst/>
            <a:cxnLst/>
            <a:rect l="l" t="t" r="r" b="b"/>
            <a:pathLst>
              <a:path w="85725" h="327025">
                <a:moveTo>
                  <a:pt x="28575" y="241173"/>
                </a:moveTo>
                <a:lnTo>
                  <a:pt x="0" y="241173"/>
                </a:lnTo>
                <a:lnTo>
                  <a:pt x="42925" y="326898"/>
                </a:lnTo>
                <a:lnTo>
                  <a:pt x="78560" y="255524"/>
                </a:lnTo>
                <a:lnTo>
                  <a:pt x="28575" y="255524"/>
                </a:lnTo>
                <a:lnTo>
                  <a:pt x="28575" y="241173"/>
                </a:lnTo>
                <a:close/>
              </a:path>
              <a:path w="85725" h="327025">
                <a:moveTo>
                  <a:pt x="57150" y="0"/>
                </a:moveTo>
                <a:lnTo>
                  <a:pt x="28575" y="0"/>
                </a:lnTo>
                <a:lnTo>
                  <a:pt x="28575" y="255524"/>
                </a:lnTo>
                <a:lnTo>
                  <a:pt x="57150" y="255524"/>
                </a:lnTo>
                <a:lnTo>
                  <a:pt x="57150" y="0"/>
                </a:lnTo>
                <a:close/>
              </a:path>
              <a:path w="85725" h="327025">
                <a:moveTo>
                  <a:pt x="85725" y="241173"/>
                </a:moveTo>
                <a:lnTo>
                  <a:pt x="57150" y="241173"/>
                </a:lnTo>
                <a:lnTo>
                  <a:pt x="57150" y="255524"/>
                </a:lnTo>
                <a:lnTo>
                  <a:pt x="78560" y="255524"/>
                </a:lnTo>
                <a:lnTo>
                  <a:pt x="85725" y="241173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7">
            <a:extLst>
              <a:ext uri="{FF2B5EF4-FFF2-40B4-BE49-F238E27FC236}">
                <a16:creationId xmlns:a16="http://schemas.microsoft.com/office/drawing/2014/main" id="{7AAB139C-77CC-4FA8-8ED8-9AE84A394B72}"/>
              </a:ext>
            </a:extLst>
          </p:cNvPr>
          <p:cNvSpPr/>
          <p:nvPr/>
        </p:nvSpPr>
        <p:spPr>
          <a:xfrm>
            <a:off x="9283700" y="2162048"/>
            <a:ext cx="85725" cy="327025"/>
          </a:xfrm>
          <a:custGeom>
            <a:avLst/>
            <a:gdLst/>
            <a:ahLst/>
            <a:cxnLst/>
            <a:rect l="l" t="t" r="r" b="b"/>
            <a:pathLst>
              <a:path w="85725" h="327025">
                <a:moveTo>
                  <a:pt x="28575" y="241173"/>
                </a:moveTo>
                <a:lnTo>
                  <a:pt x="0" y="241173"/>
                </a:lnTo>
                <a:lnTo>
                  <a:pt x="42925" y="326898"/>
                </a:lnTo>
                <a:lnTo>
                  <a:pt x="78560" y="255524"/>
                </a:lnTo>
                <a:lnTo>
                  <a:pt x="28575" y="255524"/>
                </a:lnTo>
                <a:lnTo>
                  <a:pt x="28575" y="241173"/>
                </a:lnTo>
                <a:close/>
              </a:path>
              <a:path w="85725" h="327025">
                <a:moveTo>
                  <a:pt x="57150" y="0"/>
                </a:moveTo>
                <a:lnTo>
                  <a:pt x="28575" y="0"/>
                </a:lnTo>
                <a:lnTo>
                  <a:pt x="28575" y="255524"/>
                </a:lnTo>
                <a:lnTo>
                  <a:pt x="57150" y="255524"/>
                </a:lnTo>
                <a:lnTo>
                  <a:pt x="57150" y="0"/>
                </a:lnTo>
                <a:close/>
              </a:path>
              <a:path w="85725" h="327025">
                <a:moveTo>
                  <a:pt x="85725" y="241173"/>
                </a:moveTo>
                <a:lnTo>
                  <a:pt x="57150" y="241173"/>
                </a:lnTo>
                <a:lnTo>
                  <a:pt x="57150" y="255524"/>
                </a:lnTo>
                <a:lnTo>
                  <a:pt x="78560" y="255524"/>
                </a:lnTo>
                <a:lnTo>
                  <a:pt x="85725" y="241173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9">
            <a:extLst>
              <a:ext uri="{FF2B5EF4-FFF2-40B4-BE49-F238E27FC236}">
                <a16:creationId xmlns:a16="http://schemas.microsoft.com/office/drawing/2014/main" id="{E632F80B-F995-45CD-BB46-75D702D167C9}"/>
              </a:ext>
            </a:extLst>
          </p:cNvPr>
          <p:cNvSpPr/>
          <p:nvPr/>
        </p:nvSpPr>
        <p:spPr>
          <a:xfrm>
            <a:off x="4917694" y="3053587"/>
            <a:ext cx="4406265" cy="392430"/>
          </a:xfrm>
          <a:custGeom>
            <a:avLst/>
            <a:gdLst/>
            <a:ahLst/>
            <a:cxnLst/>
            <a:rect l="l" t="t" r="r" b="b"/>
            <a:pathLst>
              <a:path w="4406265" h="392430">
                <a:moveTo>
                  <a:pt x="0" y="179832"/>
                </a:moveTo>
                <a:lnTo>
                  <a:pt x="0" y="384555"/>
                </a:lnTo>
              </a:path>
              <a:path w="4406265" h="392430">
                <a:moveTo>
                  <a:pt x="4405883" y="0"/>
                </a:moveTo>
                <a:lnTo>
                  <a:pt x="4405883" y="391922"/>
                </a:lnTo>
              </a:path>
              <a:path w="4406265" h="392430">
                <a:moveTo>
                  <a:pt x="0" y="384048"/>
                </a:moveTo>
                <a:lnTo>
                  <a:pt x="4404867" y="392175"/>
                </a:lnTo>
              </a:path>
            </a:pathLst>
          </a:cu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1">
            <a:extLst>
              <a:ext uri="{FF2B5EF4-FFF2-40B4-BE49-F238E27FC236}">
                <a16:creationId xmlns:a16="http://schemas.microsoft.com/office/drawing/2014/main" id="{05FF9FF4-C3E5-414E-9684-5ACABAB2A790}"/>
              </a:ext>
            </a:extLst>
          </p:cNvPr>
          <p:cNvGrpSpPr/>
          <p:nvPr/>
        </p:nvGrpSpPr>
        <p:grpSpPr>
          <a:xfrm>
            <a:off x="3757676" y="4435856"/>
            <a:ext cx="6021705" cy="356870"/>
            <a:chOff x="4278376" y="3859530"/>
            <a:chExt cx="6021705" cy="356870"/>
          </a:xfrm>
        </p:grpSpPr>
        <p:sp>
          <p:nvSpPr>
            <p:cNvPr id="29" name="object 23">
              <a:extLst>
                <a:ext uri="{FF2B5EF4-FFF2-40B4-BE49-F238E27FC236}">
                  <a16:creationId xmlns:a16="http://schemas.microsoft.com/office/drawing/2014/main" id="{CB560E1A-049E-473E-96C8-C64B5E4CAEDE}"/>
                </a:ext>
              </a:extLst>
            </p:cNvPr>
            <p:cNvSpPr/>
            <p:nvPr/>
          </p:nvSpPr>
          <p:spPr>
            <a:xfrm>
              <a:off x="4321302" y="3859530"/>
              <a:ext cx="5941695" cy="0"/>
            </a:xfrm>
            <a:custGeom>
              <a:avLst/>
              <a:gdLst/>
              <a:ahLst/>
              <a:cxnLst/>
              <a:rect l="l" t="t" r="r" b="b"/>
              <a:pathLst>
                <a:path w="5941695">
                  <a:moveTo>
                    <a:pt x="0" y="0"/>
                  </a:moveTo>
                  <a:lnTo>
                    <a:pt x="5941441" y="0"/>
                  </a:lnTo>
                </a:path>
              </a:pathLst>
            </a:custGeom>
            <a:ln w="28575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4">
              <a:extLst>
                <a:ext uri="{FF2B5EF4-FFF2-40B4-BE49-F238E27FC236}">
                  <a16:creationId xmlns:a16="http://schemas.microsoft.com/office/drawing/2014/main" id="{5A5D4ADB-F3B2-4352-B47F-621492187175}"/>
                </a:ext>
              </a:extLst>
            </p:cNvPr>
            <p:cNvSpPr/>
            <p:nvPr/>
          </p:nvSpPr>
          <p:spPr>
            <a:xfrm>
              <a:off x="4278376" y="3859530"/>
              <a:ext cx="6021705" cy="356870"/>
            </a:xfrm>
            <a:custGeom>
              <a:avLst/>
              <a:gdLst/>
              <a:ahLst/>
              <a:cxnLst/>
              <a:rect l="l" t="t" r="r" b="b"/>
              <a:pathLst>
                <a:path w="6021705" h="356870">
                  <a:moveTo>
                    <a:pt x="85725" y="257429"/>
                  </a:moveTo>
                  <a:lnTo>
                    <a:pt x="57150" y="257429"/>
                  </a:lnTo>
                  <a:lnTo>
                    <a:pt x="57150" y="0"/>
                  </a:lnTo>
                  <a:lnTo>
                    <a:pt x="28575" y="0"/>
                  </a:lnTo>
                  <a:lnTo>
                    <a:pt x="28575" y="257429"/>
                  </a:lnTo>
                  <a:lnTo>
                    <a:pt x="0" y="257429"/>
                  </a:lnTo>
                  <a:lnTo>
                    <a:pt x="42926" y="343154"/>
                  </a:lnTo>
                  <a:lnTo>
                    <a:pt x="78549" y="271780"/>
                  </a:lnTo>
                  <a:lnTo>
                    <a:pt x="85725" y="257429"/>
                  </a:lnTo>
                  <a:close/>
                </a:path>
                <a:path w="6021705" h="356870">
                  <a:moveTo>
                    <a:pt x="6021705" y="271145"/>
                  </a:moveTo>
                  <a:lnTo>
                    <a:pt x="5993130" y="271145"/>
                  </a:lnTo>
                  <a:lnTo>
                    <a:pt x="5993130" y="13716"/>
                  </a:lnTo>
                  <a:lnTo>
                    <a:pt x="5964555" y="13716"/>
                  </a:lnTo>
                  <a:lnTo>
                    <a:pt x="5964555" y="271145"/>
                  </a:lnTo>
                  <a:lnTo>
                    <a:pt x="5935980" y="271145"/>
                  </a:lnTo>
                  <a:lnTo>
                    <a:pt x="5978906" y="356870"/>
                  </a:lnTo>
                  <a:lnTo>
                    <a:pt x="6014529" y="285496"/>
                  </a:lnTo>
                  <a:lnTo>
                    <a:pt x="6021705" y="271145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25">
            <a:extLst>
              <a:ext uri="{FF2B5EF4-FFF2-40B4-BE49-F238E27FC236}">
                <a16:creationId xmlns:a16="http://schemas.microsoft.com/office/drawing/2014/main" id="{62431F91-6DE4-449E-9418-700F0F13B6AE}"/>
              </a:ext>
            </a:extLst>
          </p:cNvPr>
          <p:cNvGrpSpPr/>
          <p:nvPr/>
        </p:nvGrpSpPr>
        <p:grpSpPr>
          <a:xfrm>
            <a:off x="2556891" y="5600191"/>
            <a:ext cx="3559175" cy="287655"/>
            <a:chOff x="3077591" y="5023865"/>
            <a:chExt cx="3559175" cy="287655"/>
          </a:xfrm>
          <a:solidFill>
            <a:schemeClr val="accent1"/>
          </a:solidFill>
        </p:grpSpPr>
        <p:sp>
          <p:nvSpPr>
            <p:cNvPr id="33" name="object 27">
              <a:extLst>
                <a:ext uri="{FF2B5EF4-FFF2-40B4-BE49-F238E27FC236}">
                  <a16:creationId xmlns:a16="http://schemas.microsoft.com/office/drawing/2014/main" id="{3E740531-B3CB-457B-B08C-1A090BFBF49C}"/>
                </a:ext>
              </a:extLst>
            </p:cNvPr>
            <p:cNvSpPr/>
            <p:nvPr/>
          </p:nvSpPr>
          <p:spPr>
            <a:xfrm>
              <a:off x="3126486" y="5023866"/>
              <a:ext cx="3469004" cy="1905"/>
            </a:xfrm>
            <a:custGeom>
              <a:avLst/>
              <a:gdLst/>
              <a:ahLst/>
              <a:cxnLst/>
              <a:rect l="l" t="t" r="r" b="b"/>
              <a:pathLst>
                <a:path w="3469004" h="1904">
                  <a:moveTo>
                    <a:pt x="0" y="1904"/>
                  </a:moveTo>
                  <a:lnTo>
                    <a:pt x="3468496" y="0"/>
                  </a:lnTo>
                </a:path>
              </a:pathLst>
            </a:custGeom>
            <a:grpFill/>
            <a:ln w="28574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28">
              <a:extLst>
                <a:ext uri="{FF2B5EF4-FFF2-40B4-BE49-F238E27FC236}">
                  <a16:creationId xmlns:a16="http://schemas.microsoft.com/office/drawing/2014/main" id="{CB3D43BF-64D5-47DD-B5FC-2CC9F444AE66}"/>
                </a:ext>
              </a:extLst>
            </p:cNvPr>
            <p:cNvSpPr/>
            <p:nvPr/>
          </p:nvSpPr>
          <p:spPr>
            <a:xfrm>
              <a:off x="3077591" y="5023865"/>
              <a:ext cx="3559175" cy="287655"/>
            </a:xfrm>
            <a:custGeom>
              <a:avLst/>
              <a:gdLst/>
              <a:ahLst/>
              <a:cxnLst/>
              <a:rect l="l" t="t" r="r" b="b"/>
              <a:pathLst>
                <a:path w="3559175" h="287654">
                  <a:moveTo>
                    <a:pt x="85725" y="201930"/>
                  </a:moveTo>
                  <a:lnTo>
                    <a:pt x="57137" y="201930"/>
                  </a:lnTo>
                  <a:lnTo>
                    <a:pt x="57023" y="0"/>
                  </a:lnTo>
                  <a:lnTo>
                    <a:pt x="28448" y="0"/>
                  </a:lnTo>
                  <a:lnTo>
                    <a:pt x="28562" y="201930"/>
                  </a:lnTo>
                  <a:lnTo>
                    <a:pt x="0" y="201930"/>
                  </a:lnTo>
                  <a:lnTo>
                    <a:pt x="42799" y="287655"/>
                  </a:lnTo>
                  <a:lnTo>
                    <a:pt x="78536" y="216281"/>
                  </a:lnTo>
                  <a:lnTo>
                    <a:pt x="85725" y="201930"/>
                  </a:lnTo>
                  <a:close/>
                </a:path>
                <a:path w="3559175" h="287654">
                  <a:moveTo>
                    <a:pt x="3558781" y="201930"/>
                  </a:moveTo>
                  <a:lnTo>
                    <a:pt x="3530206" y="201930"/>
                  </a:lnTo>
                  <a:lnTo>
                    <a:pt x="3530206" y="0"/>
                  </a:lnTo>
                  <a:lnTo>
                    <a:pt x="3501631" y="0"/>
                  </a:lnTo>
                  <a:lnTo>
                    <a:pt x="3501631" y="201930"/>
                  </a:lnTo>
                  <a:lnTo>
                    <a:pt x="3473056" y="201930"/>
                  </a:lnTo>
                  <a:lnTo>
                    <a:pt x="3515982" y="287655"/>
                  </a:lnTo>
                  <a:lnTo>
                    <a:pt x="3551618" y="216281"/>
                  </a:lnTo>
                  <a:lnTo>
                    <a:pt x="3558781" y="20193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16">
            <a:extLst>
              <a:ext uri="{FF2B5EF4-FFF2-40B4-BE49-F238E27FC236}">
                <a16:creationId xmlns:a16="http://schemas.microsoft.com/office/drawing/2014/main" id="{A8A19FD1-FEBB-429F-921F-C6CF824137DD}"/>
              </a:ext>
            </a:extLst>
          </p:cNvPr>
          <p:cNvSpPr/>
          <p:nvPr/>
        </p:nvSpPr>
        <p:spPr>
          <a:xfrm>
            <a:off x="3764117" y="5374258"/>
            <a:ext cx="85725" cy="216630"/>
          </a:xfrm>
          <a:custGeom>
            <a:avLst/>
            <a:gdLst/>
            <a:ahLst/>
            <a:cxnLst/>
            <a:rect l="l" t="t" r="r" b="b"/>
            <a:pathLst>
              <a:path w="85725" h="327025">
                <a:moveTo>
                  <a:pt x="28575" y="241173"/>
                </a:moveTo>
                <a:lnTo>
                  <a:pt x="0" y="241173"/>
                </a:lnTo>
                <a:lnTo>
                  <a:pt x="42925" y="326898"/>
                </a:lnTo>
                <a:lnTo>
                  <a:pt x="78560" y="255524"/>
                </a:lnTo>
                <a:lnTo>
                  <a:pt x="28575" y="255524"/>
                </a:lnTo>
                <a:lnTo>
                  <a:pt x="28575" y="241173"/>
                </a:lnTo>
                <a:close/>
              </a:path>
              <a:path w="85725" h="327025">
                <a:moveTo>
                  <a:pt x="57150" y="0"/>
                </a:moveTo>
                <a:lnTo>
                  <a:pt x="28575" y="0"/>
                </a:lnTo>
                <a:lnTo>
                  <a:pt x="28575" y="255524"/>
                </a:lnTo>
                <a:lnTo>
                  <a:pt x="57150" y="255524"/>
                </a:lnTo>
                <a:lnTo>
                  <a:pt x="57150" y="0"/>
                </a:lnTo>
                <a:close/>
              </a:path>
              <a:path w="85725" h="327025">
                <a:moveTo>
                  <a:pt x="85725" y="241173"/>
                </a:moveTo>
                <a:lnTo>
                  <a:pt x="57150" y="241173"/>
                </a:lnTo>
                <a:lnTo>
                  <a:pt x="57150" y="255524"/>
                </a:lnTo>
                <a:lnTo>
                  <a:pt x="78560" y="255524"/>
                </a:lnTo>
                <a:lnTo>
                  <a:pt x="85725" y="241173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16">
            <a:extLst>
              <a:ext uri="{FF2B5EF4-FFF2-40B4-BE49-F238E27FC236}">
                <a16:creationId xmlns:a16="http://schemas.microsoft.com/office/drawing/2014/main" id="{E2B41EE3-877B-445D-B24E-3709523DBBFB}"/>
              </a:ext>
            </a:extLst>
          </p:cNvPr>
          <p:cNvSpPr/>
          <p:nvPr/>
        </p:nvSpPr>
        <p:spPr>
          <a:xfrm>
            <a:off x="7010717" y="3428999"/>
            <a:ext cx="85725" cy="184659"/>
          </a:xfrm>
          <a:custGeom>
            <a:avLst/>
            <a:gdLst/>
            <a:ahLst/>
            <a:cxnLst/>
            <a:rect l="l" t="t" r="r" b="b"/>
            <a:pathLst>
              <a:path w="85725" h="327025">
                <a:moveTo>
                  <a:pt x="28575" y="241173"/>
                </a:moveTo>
                <a:lnTo>
                  <a:pt x="0" y="241173"/>
                </a:lnTo>
                <a:lnTo>
                  <a:pt x="42925" y="326898"/>
                </a:lnTo>
                <a:lnTo>
                  <a:pt x="78560" y="255524"/>
                </a:lnTo>
                <a:lnTo>
                  <a:pt x="28575" y="255524"/>
                </a:lnTo>
                <a:lnTo>
                  <a:pt x="28575" y="241173"/>
                </a:lnTo>
                <a:close/>
              </a:path>
              <a:path w="85725" h="327025">
                <a:moveTo>
                  <a:pt x="57150" y="0"/>
                </a:moveTo>
                <a:lnTo>
                  <a:pt x="28575" y="0"/>
                </a:lnTo>
                <a:lnTo>
                  <a:pt x="28575" y="255524"/>
                </a:lnTo>
                <a:lnTo>
                  <a:pt x="57150" y="255524"/>
                </a:lnTo>
                <a:lnTo>
                  <a:pt x="57150" y="0"/>
                </a:lnTo>
                <a:close/>
              </a:path>
              <a:path w="85725" h="327025">
                <a:moveTo>
                  <a:pt x="85725" y="241173"/>
                </a:moveTo>
                <a:lnTo>
                  <a:pt x="57150" y="241173"/>
                </a:lnTo>
                <a:lnTo>
                  <a:pt x="57150" y="255524"/>
                </a:lnTo>
                <a:lnTo>
                  <a:pt x="78560" y="255524"/>
                </a:lnTo>
                <a:lnTo>
                  <a:pt x="85725" y="241173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8026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1F84D-6DC9-408C-AD42-9FA65F07E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Порядок</a:t>
            </a:r>
            <a:r>
              <a:rPr lang="ru-RU" sz="4400" spc="-10" dirty="0"/>
              <a:t> </a:t>
            </a:r>
            <a:r>
              <a:rPr lang="ru-RU" sz="4400" dirty="0"/>
              <a:t>проведения</a:t>
            </a:r>
            <a:r>
              <a:rPr lang="ru-RU" sz="4400" spc="-5" dirty="0"/>
              <a:t> </a:t>
            </a:r>
            <a:r>
              <a:rPr lang="ru-RU" sz="4400" spc="-10" dirty="0"/>
              <a:t>Регионального Чемпионата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8BC7F34-0F6D-4D74-BAB1-5D71508543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5271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64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8E8D6E-B7A5-439E-8810-4BE56870C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Формирование бюджета Регионального этапа Чемпионата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24E8A2-2151-46A1-8813-906DF478B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80284" cy="435133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аренда помещений; </a:t>
            </a:r>
          </a:p>
          <a:p>
            <a:r>
              <a:rPr lang="ru-RU" dirty="0"/>
              <a:t>организационные расходы на проведение мероприятия (питание, проживание, транспорт, экипировка для участников чемпионата); </a:t>
            </a:r>
          </a:p>
          <a:p>
            <a:r>
              <a:rPr lang="ru-RU" dirty="0"/>
              <a:t>застройка зоны деловой программы; </a:t>
            </a:r>
          </a:p>
          <a:p>
            <a:r>
              <a:rPr lang="ru-RU" dirty="0"/>
              <a:t>застройка демонстрационной площадки; </a:t>
            </a:r>
          </a:p>
          <a:p>
            <a:r>
              <a:rPr lang="ru-RU" dirty="0"/>
              <a:t>застройка и оборудование пресс-центра; </a:t>
            </a:r>
          </a:p>
          <a:p>
            <a:r>
              <a:rPr lang="ru-RU" dirty="0"/>
              <a:t>организация региональной рекламной кампании; </a:t>
            </a:r>
          </a:p>
          <a:p>
            <a:r>
              <a:rPr lang="ru-RU" dirty="0"/>
              <a:t>организация церемоний открытия и закрытия Регионального этапа Чемпионата; </a:t>
            </a:r>
          </a:p>
          <a:p>
            <a:r>
              <a:rPr lang="ru-RU" dirty="0"/>
              <a:t>организация регистрации участников Регионального этапа Чемпионата; 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D1676AE7-6CA8-4093-B77F-F003BDB09818}"/>
              </a:ext>
            </a:extLst>
          </p:cNvPr>
          <p:cNvSpPr txBox="1">
            <a:spLocks/>
          </p:cNvSpPr>
          <p:nvPr/>
        </p:nvSpPr>
        <p:spPr>
          <a:xfrm>
            <a:off x="6493043" y="1825625"/>
            <a:ext cx="46802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работа главных экспертов Регионального этапа Чемпионата; </a:t>
            </a:r>
          </a:p>
          <a:p>
            <a:r>
              <a:rPr lang="ru-RU" dirty="0"/>
              <a:t>разработка и реализация деловой программы Регионального этапа Чемпионата; </a:t>
            </a:r>
          </a:p>
          <a:p>
            <a:r>
              <a:rPr lang="ru-RU" dirty="0"/>
              <a:t>брендирование и навигация; </a:t>
            </a:r>
          </a:p>
          <a:p>
            <a:r>
              <a:rPr lang="ru-RU" dirty="0"/>
              <a:t>медиа сопровождение;</a:t>
            </a:r>
          </a:p>
          <a:p>
            <a:r>
              <a:rPr lang="ru-RU" dirty="0"/>
              <a:t>оборудование для компетенций (аренда и/или приобретение, монтаж, демонтаж);</a:t>
            </a:r>
          </a:p>
          <a:p>
            <a:r>
              <a:rPr lang="ru-RU" dirty="0"/>
              <a:t>сувенирная и наградная продукция; </a:t>
            </a:r>
          </a:p>
          <a:p>
            <a:r>
              <a:rPr lang="ru-RU" dirty="0"/>
              <a:t>расходные материалы; </a:t>
            </a:r>
          </a:p>
          <a:p>
            <a:r>
              <a:rPr lang="ru-RU" dirty="0"/>
              <a:t>застройка конкурсной площадки; </a:t>
            </a:r>
          </a:p>
          <a:p>
            <a:r>
              <a:rPr lang="ru-RU" dirty="0"/>
              <a:t>организация волонтерской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5681273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base.com-1087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powerpointbase.com-1087</Template>
  <TotalTime>99</TotalTime>
  <Words>487</Words>
  <Application>Microsoft Office PowerPoint</Application>
  <PresentationFormat>Широкоэкранный</PresentationFormat>
  <Paragraphs>101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powerpointbase.com-1087</vt:lpstr>
      <vt:lpstr>Особенности  проведения Регионального этапа Чемпионата "Профессионалы"</vt:lpstr>
      <vt:lpstr>Этапы чемпионатов</vt:lpstr>
      <vt:lpstr>Базовые принципы построения Чемпионатов</vt:lpstr>
      <vt:lpstr>Порядок проведения Чемпионата</vt:lpstr>
      <vt:lpstr>Участники Чемпионата</vt:lpstr>
      <vt:lpstr>Формирование экспертного сообщества в регионе</vt:lpstr>
      <vt:lpstr>Экспертная структура чемпионата</vt:lpstr>
      <vt:lpstr>Порядок проведения Регионального Чемпионата</vt:lpstr>
      <vt:lpstr>Формирование бюджета Регионального этапа Чемпионата</vt:lpstr>
      <vt:lpstr>Согласование и утверждение документации регионального этапа Регионального этапа Чемпионата</vt:lpstr>
      <vt:lpstr>Формирование списков конкурсантов, экспертов-наставников Региональный этап Чемпионата в ЦПЧ </vt:lpstr>
      <vt:lpstr>Внесение результатов Регионального этапа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 проведения Регионального этапа Чемпионата "Профессионалы"</dc:title>
  <dc:creator>айдар Маннанов</dc:creator>
  <cp:lastModifiedBy>айдар Маннанов</cp:lastModifiedBy>
  <cp:revision>11</cp:revision>
  <dcterms:created xsi:type="dcterms:W3CDTF">2023-07-02T15:07:06Z</dcterms:created>
  <dcterms:modified xsi:type="dcterms:W3CDTF">2023-07-02T16:46:33Z</dcterms:modified>
</cp:coreProperties>
</file>