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E401711-02DC-4F5A-B0A4-D7A4CFB82638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6BD-BA89-4B92-9DBC-679F61142570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B5C7-A3C7-439B-802A-DFE3FCA7ADBD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65EA-47B7-4DBF-958B-A3D4DA4F431A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4AAA-CF98-48DB-9517-D7ADD1FD1213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F696-D0E7-4C66-925E-251F9C0B0F21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32E-4FBC-4B01-A175-6B1CAC9B226D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FC5-17E4-4A26-A144-49682BD36ECA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9482-E0DA-4858-9A19-F8B792C0C3D9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3B61-F054-442D-881D-6A81C2774BFE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CD3A-8283-4FC4-856C-D5E0BF662449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FEE8-FC08-4C54-BE1B-81CB6CA05FC8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28B-AADB-4276-9F0D-B13FCF86F309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497F-A1E4-4C0B-8811-954A59B26923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4E7-1432-4F89-B9E6-59843C6C91FE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AD9C-D29C-4D1E-A739-CC3C95B41085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C48ED7C-D9A5-4EA8-B309-6E368BFA8F2B}" type="datetimeFigureOut">
              <a:rPr lang="en-US" dirty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7D569-B68F-EC57-175C-1700002119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000" dirty="0"/>
              <a:t>Защита в чрезвычайных ситуациях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5B909F-3E8A-741E-A657-AFBBF76BE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Уфимский колледж радиоэлектроники, телекоммуникаций и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78740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11A29-163C-214C-AAD1-C280C7AE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Условия приема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DB041-295D-81C9-BADD-DC7BB32C214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i="0" dirty="0">
                <a:effectLst/>
                <a:latin typeface="Proxima Nova"/>
              </a:rPr>
              <a:t>В 2022 году в Уфимском колледже радиоэлектроники, телекоммуникации и безопасности открывается новая специальность 20.02.02 Защита в чрезвычайных ситуациях.</a:t>
            </a:r>
          </a:p>
          <a:p>
            <a:pPr algn="just"/>
            <a:r>
              <a:rPr lang="ru-RU" b="0" i="0" dirty="0">
                <a:effectLst/>
                <a:latin typeface="Proxima Nova"/>
              </a:rPr>
              <a:t>Срок обучения: </a:t>
            </a:r>
            <a:r>
              <a:rPr lang="ru-RU" b="1" i="0" dirty="0">
                <a:effectLst/>
                <a:latin typeface="Proxima Nova"/>
              </a:rPr>
              <a:t>3 года 10 месяцев.</a:t>
            </a:r>
          </a:p>
          <a:p>
            <a:pPr algn="just"/>
            <a:r>
              <a:rPr lang="ru-RU" b="0" i="0" dirty="0">
                <a:effectLst/>
                <a:latin typeface="Proxima Nova"/>
              </a:rPr>
              <a:t>Приглашаем </a:t>
            </a:r>
            <a:r>
              <a:rPr lang="ru-RU" b="1" i="0" dirty="0">
                <a:effectLst/>
                <a:latin typeface="Proxima Nova"/>
              </a:rPr>
              <a:t>выпускников</a:t>
            </a:r>
            <a:r>
              <a:rPr lang="ru-RU" b="0" i="0" dirty="0">
                <a:effectLst/>
                <a:latin typeface="Proxima Nova"/>
              </a:rPr>
              <a:t> </a:t>
            </a:r>
            <a:r>
              <a:rPr lang="ru-RU" b="1" i="0" dirty="0">
                <a:effectLst/>
                <a:latin typeface="Proxima Nova"/>
              </a:rPr>
              <a:t>9 классов с хорошими физическими данными</a:t>
            </a:r>
            <a:r>
              <a:rPr lang="ru-RU" b="0" i="0" dirty="0">
                <a:effectLst/>
                <a:latin typeface="Proxima Nova"/>
              </a:rPr>
              <a:t>, желающих стать спасателями.</a:t>
            </a:r>
          </a:p>
          <a:p>
            <a:pPr algn="just"/>
            <a:r>
              <a:rPr lang="ru-RU" sz="2100" b="1" i="0" dirty="0">
                <a:effectLst/>
                <a:latin typeface="Proxima Nova"/>
              </a:rPr>
              <a:t>Техник-спасатель</a:t>
            </a:r>
            <a:r>
              <a:rPr lang="ru-RU" sz="2100" b="0" i="0" dirty="0">
                <a:effectLst/>
                <a:latin typeface="Proxima Nova"/>
              </a:rPr>
              <a:t>  готовится выполнять опасную и трудную работу:</a:t>
            </a:r>
          </a:p>
          <a:p>
            <a:pPr marL="0" indent="0" algn="just">
              <a:buNone/>
            </a:pPr>
            <a:r>
              <a:rPr lang="ru-RU" sz="2100" b="0" i="0" dirty="0">
                <a:effectLst/>
                <a:latin typeface="Proxima Nova"/>
              </a:rPr>
              <a:t>    - устранять химические загрязнения;</a:t>
            </a:r>
          </a:p>
          <a:p>
            <a:pPr marL="0" indent="0" algn="just">
              <a:buNone/>
            </a:pPr>
            <a:r>
              <a:rPr lang="ru-RU" sz="2100" b="0" i="0" dirty="0">
                <a:effectLst/>
                <a:latin typeface="Proxima Nova"/>
              </a:rPr>
              <a:t>     - разбирать завалы;</a:t>
            </a:r>
          </a:p>
          <a:p>
            <a:pPr marL="0" indent="0" algn="just">
              <a:buNone/>
            </a:pPr>
            <a:r>
              <a:rPr lang="ru-RU" sz="2100" b="0" i="0" dirty="0">
                <a:effectLst/>
                <a:latin typeface="Proxima Nova"/>
              </a:rPr>
              <a:t>     - восстанавливать критически важную инфраструктуру.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06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23816A-4580-D1C8-1CF0-8EFEC176B42E}"/>
              </a:ext>
            </a:extLst>
          </p:cNvPr>
          <p:cNvSpPr txBox="1"/>
          <p:nvPr/>
        </p:nvSpPr>
        <p:spPr>
          <a:xfrm>
            <a:off x="275864" y="137914"/>
            <a:ext cx="62448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Proxima Nova"/>
              </a:rPr>
              <a:t>Спасатели, прибыв на место, должны моментально оценить положение, а затем организовать работы по спасению жизни пострадавших. Спасатели – это ответственные, исполнительные, дисциплинированные, выносливые и уверенные люди, которые должны уметь действовать в команде.</a:t>
            </a:r>
            <a:endParaRPr lang="ru-RU" b="0" i="0" dirty="0">
              <a:solidFill>
                <a:srgbClr val="212529"/>
              </a:solidFill>
              <a:effectLst/>
              <a:latin typeface="Proxima Nova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63EDE65-C2D8-089B-D187-C5607809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4" y="1892240"/>
            <a:ext cx="3601199" cy="28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F641A0-E4B2-FD88-9428-C3C0BE90A54A}"/>
              </a:ext>
            </a:extLst>
          </p:cNvPr>
          <p:cNvSpPr txBox="1"/>
          <p:nvPr/>
        </p:nvSpPr>
        <p:spPr>
          <a:xfrm>
            <a:off x="3840272" y="2877762"/>
            <a:ext cx="791568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12529"/>
                </a:solidFill>
                <a:effectLst/>
                <a:latin typeface="Proxima Nova"/>
              </a:rPr>
              <a:t>    Техник-спасатель должен обладать профессиональными компетенциями, соответствующими основным видам профессиональной деятельности:</a:t>
            </a:r>
          </a:p>
          <a:p>
            <a:pPr algn="just"/>
            <a:r>
              <a:rPr lang="ru-RU" dirty="0">
                <a:solidFill>
                  <a:srgbClr val="212529"/>
                </a:solidFill>
                <a:latin typeface="Proxima Nova"/>
              </a:rPr>
              <a:t>   - </a:t>
            </a:r>
            <a:r>
              <a:rPr lang="ru-RU" b="0" i="0" dirty="0">
                <a:solidFill>
                  <a:srgbClr val="212529"/>
                </a:solidFill>
                <a:effectLst/>
                <a:latin typeface="Proxima Nova"/>
              </a:rPr>
              <a:t>организация и выполнение работ в составе аварийно-спасательных подразделений в чрезвычайных ситуациях;</a:t>
            </a:r>
          </a:p>
          <a:p>
            <a:pPr algn="just"/>
            <a:r>
              <a:rPr lang="ru-RU" dirty="0">
                <a:solidFill>
                  <a:srgbClr val="212529"/>
                </a:solidFill>
                <a:latin typeface="Proxima Nova"/>
              </a:rPr>
              <a:t>   - </a:t>
            </a:r>
            <a:r>
              <a:rPr lang="ru-RU" b="0" i="0" dirty="0">
                <a:solidFill>
                  <a:srgbClr val="212529"/>
                </a:solidFill>
                <a:effectLst/>
                <a:latin typeface="Proxima Nova"/>
              </a:rPr>
              <a:t>организация и проведение мероприятий по прогнозированию и предупреждению чрезвычайных ситуаций;</a:t>
            </a:r>
          </a:p>
          <a:p>
            <a:pPr algn="just"/>
            <a:r>
              <a:rPr lang="ru-RU" dirty="0">
                <a:solidFill>
                  <a:srgbClr val="212529"/>
                </a:solidFill>
                <a:latin typeface="Proxima Nova"/>
              </a:rPr>
              <a:t>   - </a:t>
            </a:r>
            <a:r>
              <a:rPr lang="ru-RU" b="0" i="0" dirty="0">
                <a:solidFill>
                  <a:srgbClr val="212529"/>
                </a:solidFill>
                <a:effectLst/>
                <a:latin typeface="Proxima Nova"/>
              </a:rPr>
              <a:t>ремонт и техническое обслуживание аварийно-спасательной техники и оборудования;</a:t>
            </a:r>
          </a:p>
          <a:p>
            <a:pPr algn="just"/>
            <a:r>
              <a:rPr lang="ru-RU" dirty="0">
                <a:solidFill>
                  <a:srgbClr val="212529"/>
                </a:solidFill>
                <a:latin typeface="Proxima Nova"/>
              </a:rPr>
              <a:t>   - </a:t>
            </a:r>
            <a:r>
              <a:rPr lang="ru-RU" b="0" i="0" dirty="0">
                <a:solidFill>
                  <a:srgbClr val="212529"/>
                </a:solidFill>
                <a:effectLst/>
                <a:latin typeface="Proxima Nova"/>
              </a:rPr>
              <a:t>обеспечение жизнедеятельности в условиях чрезвычайных ситуаций.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698CA92-6B6D-8485-189D-16915C04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72" y="0"/>
            <a:ext cx="4314486" cy="28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980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1099E-4639-C337-0A1D-95FCC722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736704" cy="1151965"/>
          </a:xfrm>
        </p:spPr>
        <p:txBody>
          <a:bodyPr>
            <a:normAutofit fontScale="90000"/>
          </a:bodyPr>
          <a:lstStyle/>
          <a:p>
            <a:r>
              <a:rPr lang="en-US" dirty="0"/>
              <a:t>World Skills Russia</a:t>
            </a:r>
            <a:br>
              <a:rPr lang="en-US" dirty="0"/>
            </a:br>
            <a:r>
              <a:rPr lang="ru-RU" dirty="0"/>
              <a:t>компетенция «Спасательные работы»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F99445-1B98-BA62-781D-D8274193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7241"/>
            <a:ext cx="3908860" cy="26018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48DB68-30CB-702B-B3C6-629AC11FE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856" y="3367043"/>
            <a:ext cx="3902753" cy="26018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F66E11-5EAD-37B8-4165-3B4CC3E4C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137" y="4140216"/>
            <a:ext cx="3445775" cy="22971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53B76A-E994-BBFD-CA1B-6143A3919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936" y="1870692"/>
            <a:ext cx="3665961" cy="2028636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5D48E78C-9490-7BEE-52B0-9AB5C85FCB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4E0C41-3B0E-CBAB-37A6-C5612299E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37" y="1870692"/>
            <a:ext cx="4079349" cy="22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25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38E989-E456-A3AF-6236-F5EC493E8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90141"/>
            <a:ext cx="10396882" cy="1151965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29834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52</TotalTime>
  <Words>194</Words>
  <Application>Microsoft Office PowerPoint</Application>
  <PresentationFormat>Широкоэкранный</PresentationFormat>
  <Paragraphs>18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Impact</vt:lpstr>
      <vt:lpstr>Proxima Nova</vt:lpstr>
      <vt:lpstr>Главное мероприятие</vt:lpstr>
      <vt:lpstr>Защита в чрезвычайных ситуациях</vt:lpstr>
      <vt:lpstr>Условия приема</vt:lpstr>
      <vt:lpstr>Презентация PowerPoint</vt:lpstr>
      <vt:lpstr>World Skills Russia компетенция «Спасательные работы»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в чрезвычайных ситуациях</dc:title>
  <dc:creator>Олеся</dc:creator>
  <cp:lastModifiedBy>Олеся</cp:lastModifiedBy>
  <cp:revision>2</cp:revision>
  <dcterms:created xsi:type="dcterms:W3CDTF">2022-05-24T04:58:04Z</dcterms:created>
  <dcterms:modified xsi:type="dcterms:W3CDTF">2022-05-24T09:27:00Z</dcterms:modified>
</cp:coreProperties>
</file>