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42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467544" y="1203598"/>
            <a:ext cx="7632848" cy="2448272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Специальность</a:t>
            </a:r>
            <a:r>
              <a:rPr lang="en-US" sz="2400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/>
            </a:r>
            <a:br>
              <a:rPr lang="en-US" sz="2400" dirty="0" smtClean="0">
                <a:solidFill>
                  <a:schemeClr val="bg1"/>
                </a:solidFill>
                <a:latin typeface="Montserrat" panose="00000500000000000000" pitchFamily="2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ontserrat Black" panose="00000A00000000000000" pitchFamily="2" charset="-52"/>
              </a:rPr>
              <a:t>09.02.01 «Компьютерные </a:t>
            </a:r>
            <a:br>
              <a:rPr lang="ru-RU" sz="2400" b="1" dirty="0">
                <a:solidFill>
                  <a:schemeClr val="bg1"/>
                </a:solidFill>
                <a:latin typeface="Montserrat Black" panose="00000A00000000000000" pitchFamily="2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ontserrat Black" panose="00000A00000000000000" pitchFamily="2" charset="-52"/>
              </a:rPr>
              <a:t>системы и комплексы</a:t>
            </a:r>
            <a:r>
              <a:rPr lang="ru-RU" sz="2400" b="1" dirty="0" smtClean="0">
                <a:solidFill>
                  <a:schemeClr val="bg1"/>
                </a:solidFill>
                <a:latin typeface="Montserrat Black" panose="00000A00000000000000" pitchFamily="2" charset="-52"/>
              </a:rPr>
              <a:t>»</a:t>
            </a:r>
            <a:r>
              <a:rPr lang="en-US" sz="2400" b="1" dirty="0" smtClean="0">
                <a:solidFill>
                  <a:schemeClr val="bg1"/>
                </a:solidFill>
                <a:latin typeface="Montserrat Black" panose="00000A00000000000000" pitchFamily="2" charset="-52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latin typeface="Montserrat Black" panose="00000A00000000000000" pitchFamily="2" charset="-52"/>
              </a:rPr>
            </a:br>
            <a:r>
              <a:rPr lang="ru-RU" sz="2400" dirty="0">
                <a:solidFill>
                  <a:schemeClr val="bg1"/>
                </a:solidFill>
                <a:latin typeface="Montserrat" panose="00000500000000000000" pitchFamily="2" charset="-52"/>
              </a:rPr>
              <a:t>Срок обучения </a:t>
            </a:r>
            <a:r>
              <a:rPr lang="ru-RU" sz="2400" b="1" dirty="0">
                <a:solidFill>
                  <a:schemeClr val="bg1"/>
                </a:solidFill>
                <a:latin typeface="Montserrat Black" panose="00000A00000000000000" pitchFamily="2" charset="-52"/>
              </a:rPr>
              <a:t>3 года 10 месяцев</a:t>
            </a:r>
            <a:br>
              <a:rPr lang="ru-RU" sz="2400" b="1" dirty="0">
                <a:solidFill>
                  <a:schemeClr val="bg1"/>
                </a:solidFill>
                <a:latin typeface="Montserrat Black" panose="00000A00000000000000" pitchFamily="2" charset="-52"/>
              </a:rPr>
            </a:br>
            <a:r>
              <a:rPr lang="ru-RU" sz="2400" dirty="0">
                <a:solidFill>
                  <a:schemeClr val="bg1"/>
                </a:solidFill>
                <a:latin typeface="Montserrat" panose="00000500000000000000" pitchFamily="2" charset="-52"/>
              </a:rPr>
              <a:t>Квалификация</a:t>
            </a:r>
            <a:r>
              <a:rPr lang="ru-RU" sz="2400" b="1" dirty="0">
                <a:solidFill>
                  <a:schemeClr val="bg1"/>
                </a:solidFill>
                <a:latin typeface="Montserrat Black" panose="00000A00000000000000" pitchFamily="2" charset="-52"/>
              </a:rPr>
              <a:t> старший техник </a:t>
            </a:r>
          </a:p>
        </p:txBody>
      </p:sp>
    </p:spTree>
    <p:extLst>
      <p:ext uri="{BB962C8B-B14F-4D97-AF65-F5344CB8AC3E}">
        <p14:creationId xmlns:p14="http://schemas.microsoft.com/office/powerpoint/2010/main" val="51145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23478"/>
            <a:ext cx="7776864" cy="36004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Заголовок слайда</a:t>
            </a:r>
            <a:endParaRPr lang="ru-RU" sz="3200" b="1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275606"/>
            <a:ext cx="8568952" cy="3456384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  <a:latin typeface="Montserrat" panose="00000500000000000000" pitchFamily="2" charset="-52"/>
              </a:rPr>
              <a:t>Текст</a:t>
            </a:r>
            <a:endParaRPr lang="ru-RU" dirty="0">
              <a:solidFill>
                <a:schemeClr val="tx2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005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27584" y="123478"/>
            <a:ext cx="777686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Заголовок слайда</a:t>
            </a:r>
            <a:endParaRPr lang="ru-RU" sz="3200" b="1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23528" y="1275606"/>
            <a:ext cx="8568952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tx2"/>
                </a:solidFill>
                <a:latin typeface="Montserrat" panose="00000500000000000000" pitchFamily="2" charset="-52"/>
              </a:rPr>
              <a:t>Текст</a:t>
            </a:r>
            <a:endParaRPr lang="ru-RU" dirty="0">
              <a:solidFill>
                <a:schemeClr val="tx2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79020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27584" y="123478"/>
            <a:ext cx="777686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chemeClr val="bg1"/>
                </a:solidFill>
                <a:latin typeface="Montserrat" panose="00000500000000000000" pitchFamily="2" charset="-52"/>
              </a:rPr>
              <a:t>Заголовок слайда</a:t>
            </a:r>
            <a:endParaRPr lang="ru-RU" sz="3200" b="1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23528" y="1275606"/>
            <a:ext cx="8568952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tx2"/>
                </a:solidFill>
                <a:latin typeface="Montserrat" panose="00000500000000000000" pitchFamily="2" charset="-52"/>
              </a:rPr>
              <a:t>Текст</a:t>
            </a:r>
            <a:endParaRPr lang="ru-RU" dirty="0">
              <a:solidFill>
                <a:schemeClr val="tx2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51891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</Words>
  <Application>Microsoft Office PowerPoint</Application>
  <PresentationFormat>Экран (16:9)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Специальность 09.02.01 «Компьютерные  системы и комплексы» Срок обучения 3 года 10 месяцев Квалификация старший техник </vt:lpstr>
      <vt:lpstr>Заголовок слайда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Ибрагимова Э.В</dc:creator>
  <cp:lastModifiedBy>Ибрагимова Э.В</cp:lastModifiedBy>
  <cp:revision>3</cp:revision>
  <dcterms:created xsi:type="dcterms:W3CDTF">2020-04-30T04:51:38Z</dcterms:created>
  <dcterms:modified xsi:type="dcterms:W3CDTF">2020-04-30T05:40:01Z</dcterms:modified>
</cp:coreProperties>
</file>