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338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DE046-0E34-46DA-8EAB-A50BB9E5D6D6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55F5-6FE5-4643-BF9A-4FF196AEB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90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15566"/>
            <a:ext cx="835292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Дипломный проект (работа) 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Тема: «»</a:t>
            </a: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86789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Студент: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4291" y="3358987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Группа: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7071" y="4376801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Руководитель:</a:t>
            </a:r>
          </a:p>
        </p:txBody>
      </p:sp>
    </p:spTree>
    <p:extLst>
      <p:ext uri="{BB962C8B-B14F-4D97-AF65-F5344CB8AC3E}">
        <p14:creationId xmlns:p14="http://schemas.microsoft.com/office/powerpoint/2010/main" val="511459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987574"/>
            <a:ext cx="8637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</a:t>
            </a:r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3478"/>
            <a:ext cx="7772400" cy="432048"/>
          </a:xfrm>
        </p:spPr>
        <p:txBody>
          <a:bodyPr>
            <a:normAutofit/>
          </a:bodyPr>
          <a:lstStyle/>
          <a:p>
            <a:pPr algn="ctr"/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17</Words>
  <Application>Microsoft Office PowerPoint</Application>
  <PresentationFormat>Экран 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Айдар Ф.</dc:creator>
  <cp:lastModifiedBy>Кабирова Эльмира Ринатовна</cp:lastModifiedBy>
  <cp:revision>159</cp:revision>
  <dcterms:created xsi:type="dcterms:W3CDTF">2020-04-30T04:51:38Z</dcterms:created>
  <dcterms:modified xsi:type="dcterms:W3CDTF">2026-02-26T03:42:58Z</dcterms:modified>
</cp:coreProperties>
</file>