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915566"/>
            <a:ext cx="7632848" cy="24482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Специальность</a:t>
            </a:r>
            <a:br>
              <a:rPr lang="en-US" sz="24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11.02.15 Инфокоммуникационные сети и системы связи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Срок обучения: </a:t>
            </a:r>
            <a:r>
              <a:rPr lang="ru-RU" sz="24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3 года 10 месяцев</a:t>
            </a:r>
            <a:br>
              <a:rPr lang="ru-RU" sz="2400" b="1" dirty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Квалификация:</a:t>
            </a:r>
            <a:r>
              <a:rPr lang="ru-RU" sz="24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 специалист по монтажу и обслуживанию телекоммуникаций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51145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539552" y="465516"/>
            <a:ext cx="8305800" cy="47920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Социальные партнеры и работодатели</a:t>
            </a:r>
          </a:p>
        </p:txBody>
      </p:sp>
      <p:pic>
        <p:nvPicPr>
          <p:cNvPr id="16397" name="Picture 13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/>
          <a:srcRect l="4725" r="7057"/>
          <a:stretch/>
        </p:blipFill>
        <p:spPr bwMode="auto">
          <a:xfrm>
            <a:off x="6215343" y="3099342"/>
            <a:ext cx="1584176" cy="1010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193" y="1868451"/>
            <a:ext cx="2520280" cy="827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9" name="Picture 15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9" y="3608602"/>
            <a:ext cx="2351830" cy="12781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276" y="1019078"/>
            <a:ext cx="6084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+mj-lt"/>
              </a:rPr>
              <a:t>        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Специальности кафедры телекоммуникаций являются очень востребованными.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+mj-lt"/>
              </a:rPr>
              <a:t>         Наши выпускники работают в городских и междугородных телефонных станциях, в компаниях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интернет-провайдеров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, предприятиях услуг мобильной связи,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главпочтампте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, предприятиях Федеральной почтовой службы, Гостелерадиокомпаниях, в компаниях по проектированию и монтажу автоматической пожарной сигнализации, охранной сигнализации, видеонаблюдения. 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 </a:t>
            </a:r>
          </a:p>
        </p:txBody>
      </p:sp>
      <p:pic>
        <p:nvPicPr>
          <p:cNvPr id="11" name="Picture 2" descr="NIKOMAX - купить оборудование в интернет-магазине Альфа-Сети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5" b="23683"/>
          <a:stretch/>
        </p:blipFill>
        <p:spPr bwMode="auto">
          <a:xfrm>
            <a:off x="6228184" y="996619"/>
            <a:ext cx="2174663" cy="602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3B5511-6380-4972-AFD2-FA7756BA0F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64" t="13601" r="81500" b="72399"/>
          <a:stretch/>
        </p:blipFill>
        <p:spPr>
          <a:xfrm>
            <a:off x="4466765" y="3882697"/>
            <a:ext cx="1571336" cy="748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Ростелеком - Российский государственный универсальный оператор связи - CNews">
            <a:extLst>
              <a:ext uri="{FF2B5EF4-FFF2-40B4-BE49-F238E27FC236}">
                <a16:creationId xmlns:a16="http://schemas.microsoft.com/office/drawing/2014/main" id="{FC5D829F-1556-4234-899E-33AF49D2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28733"/>
            <a:ext cx="1838981" cy="138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61656"/>
            <a:ext cx="8305800" cy="21772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Мы изучаем технологии будущего!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Добро пожаловать!</a:t>
            </a:r>
            <a:br>
              <a:rPr lang="ru-RU" sz="3200" dirty="0">
                <a:solidFill>
                  <a:schemeClr val="bg1"/>
                </a:solidFill>
              </a:rPr>
            </a:br>
            <a:br>
              <a:rPr lang="ru-RU" sz="3200" dirty="0">
                <a:solidFill>
                  <a:schemeClr val="bg1"/>
                </a:solidFill>
              </a:rPr>
            </a:br>
            <a:br>
              <a:rPr lang="ru-RU" sz="3200" dirty="0">
                <a:solidFill>
                  <a:schemeClr val="bg1"/>
                </a:solidFill>
              </a:rPr>
            </a:b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Названы 22 технологии будущего, которые изменят нашу жизнь — Ferra.ru">
            <a:extLst>
              <a:ext uri="{FF2B5EF4-FFF2-40B4-BE49-F238E27FC236}">
                <a16:creationId xmlns:a16="http://schemas.microsoft.com/office/drawing/2014/main" id="{E94DDB12-E9A5-43DF-8B69-39F0F67CB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03" y="2067694"/>
            <a:ext cx="42862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2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Форма итоговой аттестации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989" y="1259986"/>
            <a:ext cx="878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сдача демонстрационного экзамена + защита выпускной квалификационной (дипломной) работы 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" y="2211710"/>
            <a:ext cx="179070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51226"/>
            <a:ext cx="2487062" cy="1748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Образцы документов об образован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31790"/>
            <a:ext cx="252867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4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9502"/>
            <a:ext cx="8305800" cy="85725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Лаборатория телекоммуникаций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9512" y="1087683"/>
            <a:ext cx="57241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        В 311 кабинете расположена лаборатория телекоммуникаций и  инфокоммуникационных систем. В данной аудитории установлено оборудование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Cicso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, различные установки по изучению ИКМ, беспроводных технологий, телефонии, кодировании и декодировании информации, а также по изучению Глобальных сетей.</a:t>
            </a:r>
          </a:p>
          <a:p>
            <a:pPr algn="just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      Используется современное оборудование, которое модернизируется, в соответствии с развитием телекоммуникационных и инфокоммуникационных технологий.</a:t>
            </a:r>
          </a:p>
          <a:p>
            <a:pPr algn="just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      Студенты имеют возможность обучаться, проходить курсы по проф.дисциплинам и получают соответствующие сертификаты.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87780"/>
            <a:ext cx="2411710" cy="2572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2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1825"/>
            <a:ext cx="8661648" cy="60775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Лаборатория инфокоммуникационных сетей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3017" y="1264146"/>
            <a:ext cx="4608512" cy="373787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314 аудитории расположены цифровые телефонные станции,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АТС, оборудование уплотнения, установки по изучению принципов организации и прохождения световых волн по волоконно-оптическим кабелям связи и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световодам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Оптический кабель – это кабель на основе волоконных 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световодов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предназначенный для передачи оптических сигналов по линиям связи.</a:t>
            </a:r>
          </a:p>
          <a:p>
            <a:pPr algn="just"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pic>
        <p:nvPicPr>
          <p:cNvPr id="1026" name="Picture 2" descr="Оборудование «ПУСК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1005576"/>
            <a:ext cx="1891459" cy="1134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0084" y="2294076"/>
            <a:ext cx="3438003" cy="1266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059583"/>
            <a:ext cx="2149996" cy="1074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51870"/>
            <a:ext cx="1752413" cy="1359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46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3838"/>
            <a:ext cx="8229600" cy="48775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310 Информационные кабельные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419622"/>
            <a:ext cx="4067944" cy="351318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Студенты производят настройку сетевого оборудования, изучают принципы монтажа и эксплуатации систем охранно-пожарной сигнализации и систем видеонаблюдения.         </a:t>
            </a:r>
          </a:p>
          <a:p>
            <a:pPr algn="just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Наши студенты осуществляют все монтажные работы с кабелем витая пара и оптическим кабелем – разделывают, работают с кроссами, модулями, муфтами. Осуществляют сварку оптических волокон на сварочных аппаратах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Fujikura 80S+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Производят настройку активного оборудования.</a:t>
            </a:r>
          </a:p>
        </p:txBody>
      </p:sp>
      <p:pic>
        <p:nvPicPr>
          <p:cNvPr id="2150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581" y="1254049"/>
            <a:ext cx="1668152" cy="966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09022"/>
            <a:ext cx="1649736" cy="993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0355"/>
            <a:ext cx="2482028" cy="152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28" y="2226371"/>
            <a:ext cx="1825348" cy="118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058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112" y="780551"/>
            <a:ext cx="8718688" cy="58506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кафедре работают высококвалифицированные специалисты – заслуженные работники народного образования, инженеры телекоммуникаций, преподаватели высшей категории.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1911" y="411510"/>
            <a:ext cx="39807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+mj-lt"/>
              </a:rPr>
              <a:t>Преподаватели кафедры</a:t>
            </a:r>
            <a:br>
              <a:rPr lang="ru-RU" sz="2800" dirty="0">
                <a:solidFill>
                  <a:schemeClr val="bg1"/>
                </a:solidFill>
                <a:latin typeface="+mj-lt"/>
              </a:rPr>
            </a:b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371" y="2991118"/>
            <a:ext cx="1547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Заведующая кафедрой телекоммуникаций, преподаватель высшей категории – Кабирова Эльмира Ринатовна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1" t="37469" r="25828" b="45305"/>
          <a:stretch/>
        </p:blipFill>
        <p:spPr bwMode="auto">
          <a:xfrm>
            <a:off x="1906627" y="1540578"/>
            <a:ext cx="1008112" cy="1416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67960" y="2980272"/>
            <a:ext cx="3872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Преподаватели высшей категории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16373" r="45615" b="43331"/>
          <a:stretch/>
        </p:blipFill>
        <p:spPr>
          <a:xfrm>
            <a:off x="3327594" y="1540578"/>
            <a:ext cx="1224136" cy="1376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3" t="35524" r="31858" b="31526"/>
          <a:stretch/>
        </p:blipFill>
        <p:spPr>
          <a:xfrm>
            <a:off x="4929045" y="1530616"/>
            <a:ext cx="1165172" cy="1376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/>
        </p:blipFill>
        <p:spPr bwMode="auto">
          <a:xfrm>
            <a:off x="6523394" y="1521678"/>
            <a:ext cx="1207485" cy="1376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37832" y="2957332"/>
            <a:ext cx="1520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Преподаватель высшей категории, заведующая мастерской «Информационные кабельные сети» – Елистратова Эльвина Ринатовна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1480" y="3368173"/>
            <a:ext cx="136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bg1"/>
                </a:solidFill>
              </a:rPr>
              <a:t>Слесарева</a:t>
            </a:r>
            <a:r>
              <a:rPr lang="ru-RU" sz="1200" dirty="0">
                <a:solidFill>
                  <a:schemeClr val="bg1"/>
                </a:solidFill>
              </a:rPr>
              <a:t> Наиля </a:t>
            </a:r>
            <a:r>
              <a:rPr lang="ru-RU" sz="1200" dirty="0" err="1">
                <a:solidFill>
                  <a:schemeClr val="bg1"/>
                </a:solidFill>
              </a:rPr>
              <a:t>Садыковна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5869" y="3363838"/>
            <a:ext cx="136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bg1"/>
                </a:solidFill>
              </a:rPr>
              <a:t>Якупова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Асия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Салиховна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4818" y="3373251"/>
            <a:ext cx="136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Садыкова Ирина </a:t>
            </a:r>
            <a:r>
              <a:rPr lang="ru-RU" sz="1200" dirty="0" err="1">
                <a:solidFill>
                  <a:schemeClr val="bg1"/>
                </a:solidFill>
              </a:rPr>
              <a:t>Равилевна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8CA9AB-DD90-4FD2-921B-021FC88315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/>
          <a:stretch/>
        </p:blipFill>
        <p:spPr>
          <a:xfrm>
            <a:off x="275335" y="1530616"/>
            <a:ext cx="1215407" cy="1367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365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6368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Участие в Олимпиадах  и Чемпионатах регионального, российского и международного масштабов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8564"/>
            <a:ext cx="4427984" cy="32918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Участие в международной научной конференции аспирантов, магистрантов и студентов филиала БГУИР «Минский радиотехнический колледж» и других.</a:t>
            </a:r>
          </a:p>
          <a:p>
            <a:pPr algn="just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Участие в чемпионатном движении Профессионалы (чемпионат по профессиональному) по компетенции «Структурированные кабельные системы» и показывают лучший результат!</a:t>
            </a:r>
          </a:p>
        </p:txBody>
      </p:sp>
      <p:pic>
        <p:nvPicPr>
          <p:cNvPr id="1026" name="Picture 2" descr="ВАПК - Движение Профессионалы">
            <a:extLst>
              <a:ext uri="{FF2B5EF4-FFF2-40B4-BE49-F238E27FC236}">
                <a16:creationId xmlns:a16="http://schemas.microsoft.com/office/drawing/2014/main" id="{F1E5CF85-0CF4-45A1-8BBA-135E9377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03598"/>
            <a:ext cx="1368495" cy="1584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05294D-25C8-438B-8F3B-FD2ABF83A2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13325" r="11698"/>
          <a:stretch/>
        </p:blipFill>
        <p:spPr>
          <a:xfrm>
            <a:off x="4766611" y="3075806"/>
            <a:ext cx="2192488" cy="1851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CABD20-82F2-43A1-91FD-5B3CD1A417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24" t="19201" r="40792" b="19200"/>
          <a:stretch/>
        </p:blipFill>
        <p:spPr>
          <a:xfrm rot="5400000">
            <a:off x="5133239" y="1001935"/>
            <a:ext cx="1584573" cy="2347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812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516"/>
            <a:ext cx="8305800" cy="47751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Мы не только учимся, но и отдыхаем!</a:t>
            </a:r>
          </a:p>
        </p:txBody>
      </p:sp>
      <p:pic>
        <p:nvPicPr>
          <p:cNvPr id="23554" name="Picture 2" descr="http://www.ugkr.ru/content/images/2016-2017/09_16/posviashenie/IMG_1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45686"/>
            <a:ext cx="2448272" cy="1799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6" descr="http://www.ugkr.ru/content/images/2013-2014/12_13/noviy_god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82861"/>
            <a:ext cx="2664296" cy="205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9092" y="1045686"/>
            <a:ext cx="2847284" cy="174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42" y="2982861"/>
            <a:ext cx="2313769" cy="1990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641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3818"/>
            <a:ext cx="8305800" cy="64977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Наши выпускники – наша гордость!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75606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Кабиров Р.А.– главный энергетик ООО «</a:t>
            </a:r>
            <a:r>
              <a:rPr lang="ru-RU" dirty="0" err="1">
                <a:solidFill>
                  <a:schemeClr val="bg1"/>
                </a:solidFill>
                <a:cs typeface="Times New Roman" panose="02020603050405020304" pitchFamily="18" charset="0"/>
              </a:rPr>
              <a:t>Стройтехнологии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  Елистратова Э.Р.– преподаватель высшей категории ГБПОУ УКРТБ, мастер производственного обучения.</a:t>
            </a:r>
          </a:p>
          <a:p>
            <a:pPr algn="just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Реуцкий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В.– инженер ПАО «Газпром», г.Ноябрьск</a:t>
            </a:r>
          </a:p>
          <a:p>
            <a:pPr algn="just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  Максимов А.– инженер ООО «</a:t>
            </a:r>
            <a:r>
              <a:rPr lang="ru-RU" dirty="0" err="1">
                <a:solidFill>
                  <a:schemeClr val="bg1"/>
                </a:solidFill>
                <a:cs typeface="Times New Roman" panose="02020603050405020304" pitchFamily="18" charset="0"/>
              </a:rPr>
              <a:t>Газпромтрансгаз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Уфа» </a:t>
            </a:r>
          </a:p>
          <a:p>
            <a:pPr algn="just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  Кабирова Э.Р.– заведующая кафедрой телекоммуникаций, преподаватель высшей категории ГБПОУ УКРТБ</a:t>
            </a:r>
          </a:p>
          <a:p>
            <a:pPr algn="just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cs typeface="Times New Roman" panose="02020603050405020304" pitchFamily="18" charset="0"/>
              </a:rPr>
              <a:t>Ишбулатова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А. – техник АТС АО «МАУ»</a:t>
            </a:r>
          </a:p>
          <a:p>
            <a:pPr algn="just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  Кашаев Д.И. – специалист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IT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- аутсорсинга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АО «</a:t>
            </a:r>
            <a:r>
              <a:rPr lang="ru-RU" dirty="0" err="1">
                <a:solidFill>
                  <a:schemeClr val="bg1"/>
                </a:solidFill>
                <a:cs typeface="Times New Roman" panose="02020603050405020304" pitchFamily="18" charset="0"/>
              </a:rPr>
              <a:t>Уфанет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  … и многие другие высококвалифицированные специалисты.</a:t>
            </a:r>
          </a:p>
          <a:p>
            <a:pPr algn="just"/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30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539</Words>
  <Application>Microsoft Office PowerPoint</Application>
  <PresentationFormat>Экран (16:9)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Montserrat</vt:lpstr>
      <vt:lpstr>Montserrat Black</vt:lpstr>
      <vt:lpstr>Times New Roman</vt:lpstr>
      <vt:lpstr>Тема Office</vt:lpstr>
      <vt:lpstr>Специальность  11.02.15 Инфокоммуникационные сети и системы связи  Срок обучения: 3 года 10 месяцев Квалификация: специалист по монтажу и обслуживанию телекоммуникаций</vt:lpstr>
      <vt:lpstr>Форма итоговой аттестации</vt:lpstr>
      <vt:lpstr>Лаборатория телекоммуникаций</vt:lpstr>
      <vt:lpstr>Лаборатория инфокоммуникационных сетей</vt:lpstr>
      <vt:lpstr>Мастерская 310 Информационные кабельные сети</vt:lpstr>
      <vt:lpstr>  На кафедре работают высококвалифицированные специалисты – заслуженные работники народного образования, инженеры телекоммуникаций, преподаватели высшей категории.  </vt:lpstr>
      <vt:lpstr>Участие в Олимпиадах  и Чемпионатах регионального, российского и международного масштабов</vt:lpstr>
      <vt:lpstr>Мы не только учимся, но и отдыхаем!</vt:lpstr>
      <vt:lpstr>Наши выпускники – наша гордость!</vt:lpstr>
      <vt:lpstr>Социальные партнеры и работодатели</vt:lpstr>
      <vt:lpstr>Мы изучаем технологии будущего!  Добро пожаловать!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Кабирова Э.Р.</dc:creator>
  <cp:lastModifiedBy>Admin</cp:lastModifiedBy>
  <cp:revision>13</cp:revision>
  <dcterms:created xsi:type="dcterms:W3CDTF">2020-04-30T04:51:38Z</dcterms:created>
  <dcterms:modified xsi:type="dcterms:W3CDTF">2023-05-25T05:19:43Z</dcterms:modified>
</cp:coreProperties>
</file>