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4"/>
  </p:notesMasterIdLst>
  <p:sldIdLst>
    <p:sldId id="256" r:id="rId2"/>
    <p:sldId id="284" r:id="rId3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A9A"/>
    <a:srgbClr val="2F5A91"/>
    <a:srgbClr val="3E9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97" autoAdjust="0"/>
    <p:restoredTop sz="94660"/>
  </p:normalViewPr>
  <p:slideViewPr>
    <p:cSldViewPr snapToGrid="0">
      <p:cViewPr varScale="1">
        <p:scale>
          <a:sx n="96" d="100"/>
          <a:sy n="96" d="100"/>
        </p:scale>
        <p:origin x="600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9F725-725F-447B-BD9F-43D70472D7A5}" type="datetimeFigureOut">
              <a:rPr lang="ru-RU" smtClean="0"/>
              <a:pPr/>
              <a:t>09.10.2019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17B9C-F307-4371-A4BB-C7694E6608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409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6751" y="253082"/>
            <a:ext cx="6000750" cy="1408404"/>
          </a:xfrm>
        </p:spPr>
        <p:txBody>
          <a:bodyPr anchor="b">
            <a:normAutofit/>
          </a:bodyPr>
          <a:lstStyle>
            <a:lvl1pPr algn="l">
              <a:defRPr sz="3600">
                <a:effectLst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751" y="1917231"/>
            <a:ext cx="4800600" cy="14605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6751" y="3600180"/>
            <a:ext cx="565785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825747" y="-972980"/>
            <a:ext cx="2857500" cy="2857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5798759" y="-518790"/>
            <a:ext cx="3697599" cy="369759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012984" y="-620792"/>
            <a:ext cx="3714750" cy="37147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6043506" y="-862555"/>
            <a:ext cx="3639742" cy="363974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515226" y="-1531415"/>
            <a:ext cx="3257549" cy="325754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932792" y="309296"/>
            <a:ext cx="7134004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/>
              <a:t>Уфимский колледж радиоэлектроники,</a:t>
            </a:r>
            <a:r>
              <a:rPr lang="ru-RU" baseline="0" dirty="0"/>
              <a:t> телекоммуникаций и безопасности</a:t>
            </a:r>
            <a:endParaRPr lang="ru-RU" dirty="0"/>
          </a:p>
        </p:txBody>
      </p:sp>
      <p:sp>
        <p:nvSpPr>
          <p:cNvPr id="18" name="Овал 17"/>
          <p:cNvSpPr/>
          <p:nvPr userDrawn="1"/>
        </p:nvSpPr>
        <p:spPr>
          <a:xfrm>
            <a:off x="141372" y="108279"/>
            <a:ext cx="670760" cy="679033"/>
          </a:xfrm>
          <a:prstGeom prst="ellipse">
            <a:avLst/>
          </a:prstGeom>
          <a:solidFill>
            <a:schemeClr val="tx1"/>
          </a:solidFill>
          <a:ln w="69850">
            <a:solidFill>
              <a:srgbClr val="2F5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8" y="226735"/>
            <a:ext cx="348966" cy="4580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6166" y="860611"/>
            <a:ext cx="6400800" cy="86147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3159" y="1787246"/>
            <a:ext cx="8114109" cy="234315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513159" y="4215542"/>
            <a:ext cx="6228158" cy="3429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59268" y="4643588"/>
            <a:ext cx="348914" cy="2738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>
                <a:solidFill>
                  <a:srgbClr val="2F5A9A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954741"/>
            <a:ext cx="7543800" cy="1697327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086100"/>
            <a:ext cx="6401991" cy="14097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3159" y="4629150"/>
            <a:ext cx="565785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59268" y="4643588"/>
            <a:ext cx="348914" cy="2738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>
                <a:solidFill>
                  <a:srgbClr val="2F5A9A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1542" y="864552"/>
            <a:ext cx="6212518" cy="1707198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2571750"/>
            <a:ext cx="6400800" cy="28575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3225801"/>
            <a:ext cx="6400800" cy="1263649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3159" y="4629150"/>
            <a:ext cx="565785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969156" y="860409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rgbClr val="2F5A9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4059" y="2224365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rgbClr val="2F5A91"/>
                </a:solidFill>
                <a:effectLst/>
              </a:rPr>
              <a:t>”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59268" y="4643588"/>
            <a:ext cx="348914" cy="2738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>
                <a:solidFill>
                  <a:srgbClr val="2F5A9A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1980093"/>
            <a:ext cx="6400800" cy="1273050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8" y="3258079"/>
            <a:ext cx="6401993" cy="6453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3159" y="4037493"/>
            <a:ext cx="565785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59268" y="4643588"/>
            <a:ext cx="348914" cy="2738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>
                <a:solidFill>
                  <a:srgbClr val="2F5A9A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751" y="1"/>
            <a:ext cx="6313584" cy="550235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1682751"/>
            <a:ext cx="6400801" cy="787400"/>
          </a:xfrm>
        </p:spPr>
        <p:txBody>
          <a:bodyPr vert="horz" lIns="68580" tIns="34290" rIns="68580" bIns="3429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2515033"/>
            <a:ext cx="6400801" cy="762000"/>
          </a:xfrm>
        </p:spPr>
        <p:txBody>
          <a:bodyPr anchor="t"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3159" y="3311339"/>
            <a:ext cx="565785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714059" y="207645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59268" y="4643588"/>
            <a:ext cx="348914" cy="2738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>
                <a:solidFill>
                  <a:srgbClr val="2F5A9A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543800" cy="661877"/>
          </a:xfrm>
        </p:spPr>
        <p:txBody>
          <a:bodyPr vert="horz" lIns="68580" tIns="34290" rIns="68580" bIns="3429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9712" y="1749612"/>
            <a:ext cx="6400800" cy="628650"/>
          </a:xfrm>
        </p:spPr>
        <p:txBody>
          <a:bodyPr vert="horz" lIns="68580" tIns="34290" rIns="68580" bIns="3429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711" y="2378261"/>
            <a:ext cx="6400801" cy="920750"/>
          </a:xfrm>
        </p:spPr>
        <p:txBody>
          <a:bodyPr anchor="t"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6265" y="3324786"/>
            <a:ext cx="565785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166" y="1309867"/>
            <a:ext cx="6400800" cy="2579583"/>
          </a:xfrm>
        </p:spPr>
        <p:txBody>
          <a:bodyPr anchor="ctr"/>
          <a:lstStyle>
            <a:lvl1pPr>
              <a:buClr>
                <a:schemeClr val="bg2"/>
              </a:buClr>
              <a:defRPr>
                <a:solidFill>
                  <a:srgbClr val="2F5A91"/>
                </a:solidFill>
              </a:defRPr>
            </a:lvl1pPr>
            <a:lvl2pPr>
              <a:buClr>
                <a:schemeClr val="bg2"/>
              </a:buClr>
              <a:defRPr>
                <a:solidFill>
                  <a:srgbClr val="2F5A91"/>
                </a:solidFill>
              </a:defRPr>
            </a:lvl2pPr>
            <a:lvl3pPr>
              <a:buClr>
                <a:schemeClr val="bg2"/>
              </a:buClr>
              <a:defRPr>
                <a:solidFill>
                  <a:srgbClr val="2F5A91"/>
                </a:solidFill>
              </a:defRPr>
            </a:lvl3pPr>
            <a:lvl4pPr>
              <a:buClr>
                <a:schemeClr val="bg2"/>
              </a:buClr>
              <a:defRPr>
                <a:solidFill>
                  <a:srgbClr val="2F5A91"/>
                </a:solidFill>
              </a:defRPr>
            </a:lvl4pPr>
            <a:lvl5pPr>
              <a:buClr>
                <a:schemeClr val="bg2"/>
              </a:buClr>
              <a:defRPr>
                <a:solidFill>
                  <a:srgbClr val="2F5A9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8485" y="4570849"/>
            <a:ext cx="348914" cy="2738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>
                <a:solidFill>
                  <a:srgbClr val="2F5A9A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400801" cy="560425"/>
          </a:xfrm>
        </p:spPr>
        <p:txBody>
          <a:bodyPr anchor="b">
            <a:normAutofit/>
          </a:bodyPr>
          <a:lstStyle>
            <a:lvl1pPr algn="l">
              <a:defRPr sz="2700" b="0" cap="all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2444003"/>
            <a:ext cx="6400800" cy="1123950"/>
          </a:xfrm>
        </p:spPr>
        <p:txBody>
          <a:bodyPr anchor="t">
            <a:normAutofit/>
          </a:bodyPr>
          <a:lstStyle>
            <a:lvl1pPr marL="0" indent="0" algn="l">
              <a:buNone/>
              <a:defRPr sz="1400">
                <a:solidFill>
                  <a:srgbClr val="2F5A9A"/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3159" y="3701304"/>
            <a:ext cx="565785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559268" y="4643588"/>
            <a:ext cx="348914" cy="273844"/>
          </a:xfrm>
          <a:prstGeom prst="rect">
            <a:avLst/>
          </a:prstGeom>
        </p:spPr>
        <p:txBody>
          <a:bodyPr lIns="68580" tIns="34290" rIns="68580" bIns="3429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rgbClr val="2F5A9A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400800" cy="70174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5186" y="1145032"/>
            <a:ext cx="3703241" cy="271145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31961" y="1145032"/>
            <a:ext cx="3700859" cy="271145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05184" y="3919428"/>
            <a:ext cx="565785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559268" y="4643588"/>
            <a:ext cx="348914" cy="273844"/>
          </a:xfrm>
          <a:prstGeom prst="rect">
            <a:avLst/>
          </a:prstGeom>
        </p:spPr>
        <p:txBody>
          <a:bodyPr lIns="68580" tIns="34290" rIns="68580" bIns="3429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rgbClr val="2F5A9A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6166" y="1358153"/>
            <a:ext cx="6400800" cy="847931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6167" y="821010"/>
            <a:ext cx="3487340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67" y="2309925"/>
            <a:ext cx="3703241" cy="2272904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21584" y="821010"/>
            <a:ext cx="3498851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60279" y="2309925"/>
            <a:ext cx="3696891" cy="2272904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59268" y="4643588"/>
            <a:ext cx="348914" cy="2738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>
                <a:solidFill>
                  <a:srgbClr val="2F5A9A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13159" y="4629150"/>
            <a:ext cx="565785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59268" y="4643588"/>
            <a:ext cx="348914" cy="2738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>
                <a:solidFill>
                  <a:srgbClr val="2F5A9A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13159" y="4629150"/>
            <a:ext cx="565785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59268" y="4643588"/>
            <a:ext cx="348914" cy="2738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>
                <a:solidFill>
                  <a:srgbClr val="2F5A9A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944646"/>
            <a:ext cx="2743200" cy="10287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914400"/>
            <a:ext cx="4457701" cy="3581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2087646"/>
            <a:ext cx="2743200" cy="156845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3159" y="4629150"/>
            <a:ext cx="565785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59268" y="4643588"/>
            <a:ext cx="348914" cy="2738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>
                <a:solidFill>
                  <a:srgbClr val="2F5A9A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085850"/>
            <a:ext cx="4514850" cy="857250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59" y="685800"/>
            <a:ext cx="2460731" cy="3429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09" y="2082800"/>
            <a:ext cx="4516041" cy="153670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0053" y="3943350"/>
            <a:ext cx="565785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59268" y="4643588"/>
            <a:ext cx="348914" cy="2738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>
                <a:solidFill>
                  <a:srgbClr val="2F5A9A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435966" y="84341"/>
            <a:ext cx="2489036" cy="2652720"/>
            <a:chOff x="20840301" y="3986712"/>
            <a:chExt cx="3318715" cy="3536960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22867527" y="4469863"/>
              <a:ext cx="912814" cy="912812"/>
            </a:xfrm>
            <a:prstGeom prst="line">
              <a:avLst/>
            </a:prstGeom>
            <a:ln w="9525">
              <a:solidFill>
                <a:srgbClr val="2F5A9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20840301" y="4541816"/>
              <a:ext cx="2981857" cy="2981856"/>
            </a:xfrm>
            <a:prstGeom prst="line">
              <a:avLst/>
            </a:prstGeom>
            <a:ln w="9525">
              <a:solidFill>
                <a:srgbClr val="2F5A9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21798667" y="5076539"/>
              <a:ext cx="1896534" cy="1896533"/>
            </a:xfrm>
            <a:prstGeom prst="line">
              <a:avLst/>
            </a:prstGeom>
            <a:ln w="9525">
              <a:solidFill>
                <a:srgbClr val="2F5A9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22413294" y="3986712"/>
              <a:ext cx="1745722" cy="1745720"/>
            </a:xfrm>
            <a:prstGeom prst="line">
              <a:avLst/>
            </a:prstGeom>
            <a:ln w="28575">
              <a:solidFill>
                <a:srgbClr val="2F5A9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22249164" y="4969782"/>
              <a:ext cx="1270001" cy="1269999"/>
            </a:xfrm>
            <a:prstGeom prst="line">
              <a:avLst/>
            </a:prstGeom>
            <a:ln w="28575">
              <a:solidFill>
                <a:srgbClr val="2F5A9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5448"/>
            <a:ext cx="6400800" cy="586805"/>
          </a:xfrm>
          <a:prstGeom prst="rect">
            <a:avLst/>
          </a:prstGeom>
          <a:effectLst/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6166" y="2089796"/>
            <a:ext cx="6400800" cy="257958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1" y="518186"/>
            <a:ext cx="21873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0" y="592253"/>
            <a:ext cx="28803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 userDrawn="1"/>
        </p:nvSpPr>
        <p:spPr>
          <a:xfrm>
            <a:off x="797706" y="4719905"/>
            <a:ext cx="7134004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rgbClr val="2F5A9A"/>
                </a:solidFill>
              </a:rPr>
              <a:t>Уфимский колледж радиоэлектроники,</a:t>
            </a:r>
            <a:r>
              <a:rPr lang="ru-RU" baseline="0" dirty="0">
                <a:solidFill>
                  <a:srgbClr val="2F5A9A"/>
                </a:solidFill>
              </a:rPr>
              <a:t> телекоммуникаций и безопасности</a:t>
            </a:r>
            <a:endParaRPr lang="ru-RU" dirty="0">
              <a:solidFill>
                <a:srgbClr val="2F5A9A"/>
              </a:solidFill>
            </a:endParaRPr>
          </a:p>
        </p:txBody>
      </p:sp>
      <p:sp>
        <p:nvSpPr>
          <p:cNvPr id="22" name="Овал 21"/>
          <p:cNvSpPr/>
          <p:nvPr userDrawn="1"/>
        </p:nvSpPr>
        <p:spPr>
          <a:xfrm>
            <a:off x="168683" y="4384819"/>
            <a:ext cx="574571" cy="581657"/>
          </a:xfrm>
          <a:prstGeom prst="ellipse">
            <a:avLst/>
          </a:prstGeom>
          <a:solidFill>
            <a:schemeClr val="tx1"/>
          </a:solidFill>
          <a:ln w="69850">
            <a:solidFill>
              <a:srgbClr val="2F5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50" y="4490473"/>
            <a:ext cx="284894" cy="373966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18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bg2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rgbClr val="2F5A9A"/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bg2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rgbClr val="2F5A9A"/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bg2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rgbClr val="2F5A9A"/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bg2"/>
        </a:buClr>
        <a:buSzPct val="80000"/>
        <a:buFont typeface="Wingdings 3" panose="05040102010807070707" pitchFamily="18" charset="2"/>
        <a:buChar char=""/>
        <a:defRPr sz="1100" kern="1200" cap="none">
          <a:solidFill>
            <a:srgbClr val="2F5A9A"/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bg2"/>
        </a:buClr>
        <a:buSzPct val="80000"/>
        <a:buFont typeface="Wingdings 3" panose="05040102010807070707" pitchFamily="18" charset="2"/>
        <a:buChar char=""/>
        <a:defRPr sz="1100" kern="1200" cap="none">
          <a:solidFill>
            <a:srgbClr val="2F5A9A"/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401" y="1591294"/>
            <a:ext cx="6464723" cy="802293"/>
          </a:xfrm>
        </p:spPr>
        <p:txBody>
          <a:bodyPr>
            <a:noAutofit/>
          </a:bodyPr>
          <a:lstStyle/>
          <a:p>
            <a:r>
              <a:rPr lang="ru-RU" sz="2400" b="1" dirty="0"/>
              <a:t>Педагогический совет </a:t>
            </a:r>
            <a:br>
              <a:rPr lang="ru-RU" sz="2400" b="1" dirty="0"/>
            </a:br>
            <a:r>
              <a:rPr lang="ru-RU" sz="2400" b="1" dirty="0"/>
              <a:t>05.12.2018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91987" y="3596464"/>
            <a:ext cx="2256067" cy="50013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/>
              <a:t>Директор ГБПОУ УКРТБ,</a:t>
            </a:r>
          </a:p>
          <a:p>
            <a:r>
              <a:rPr lang="ru-RU" dirty="0" err="1"/>
              <a:t>Нуйкин</a:t>
            </a:r>
            <a:r>
              <a:rPr lang="ru-RU" dirty="0"/>
              <a:t> И.В.</a:t>
            </a:r>
          </a:p>
        </p:txBody>
      </p:sp>
    </p:spTree>
    <p:extLst>
      <p:ext uri="{BB962C8B-B14F-4D97-AF65-F5344CB8AC3E}">
        <p14:creationId xmlns:p14="http://schemas.microsoft.com/office/powerpoint/2010/main" val="3051617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Заголовок слайда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167774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PP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CBD4E74E-8E8B-4C7F-9E32-75FEDA7BE244}" vid="{9BBC310B-9B35-4357-8464-8DD855A432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1526</TotalTime>
  <Words>14</Words>
  <Application>Microsoft Office PowerPoint</Application>
  <PresentationFormat>Экран (16:9)</PresentationFormat>
  <Paragraphs>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Century Gothic</vt:lpstr>
      <vt:lpstr>Wingdings 3</vt:lpstr>
      <vt:lpstr>ШаблонPP</vt:lpstr>
      <vt:lpstr>Педагогический совет  05.12.2018</vt:lpstr>
      <vt:lpstr>Заголовок слайда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Павлова А.Н.</cp:lastModifiedBy>
  <cp:revision>126</cp:revision>
  <dcterms:created xsi:type="dcterms:W3CDTF">2017-10-17T06:48:02Z</dcterms:created>
  <dcterms:modified xsi:type="dcterms:W3CDTF">2019-10-09T04:13:32Z</dcterms:modified>
</cp:coreProperties>
</file>