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vml" ContentType="application/vnd.openxmlformats-officedocument.vmlDrawing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  <p:sldMasterId id="2147483660" r:id="rId2"/>
  </p:sldMasterIdLst>
  <p:notesMasterIdLst>
    <p:notesMasterId r:id="rId9"/>
  </p:notesMasterIdLst>
  <p:sldIdLst>
    <p:sldId id="256" r:id="rId3"/>
    <p:sldId id="257" r:id="rId4"/>
    <p:sldId id="264" r:id="rId5"/>
    <p:sldId id="259" r:id="rId6"/>
    <p:sldId id="274" r:id="rId7"/>
    <p:sldId id="273" r:id="rId8"/>
  </p:sldIdLst>
  <p:sldSz cx="18288000" cy="10287000"/>
  <p:notesSz cx="6858000" cy="9144000"/>
  <p:embeddedFontLst>
    <p:embeddedFont>
      <p:font typeface="Calibri" panose="020F0502020204030204" pitchFamily="34" charset="0"/>
      <p:regular r:id="rId10"/>
      <p:bold r:id="rId11"/>
      <p:italic r:id="rId12"/>
      <p:boldItalic r:id="rId13"/>
    </p:embeddedFont>
    <p:embeddedFont>
      <p:font typeface="Calibri Light" panose="020F0302020204030204" pitchFamily="34" charset="0"/>
      <p:regular r:id="rId14"/>
      <p:italic r:id="rId15"/>
    </p:embeddedFont>
    <p:embeddedFont>
      <p:font typeface="Clear Sans" panose="020B0604020202020204" charset="0"/>
      <p:regular r:id="rId16"/>
    </p:embeddedFont>
    <p:embeddedFont>
      <p:font typeface="Clear Sans Medium" panose="020B0604020202020204" charset="0"/>
      <p:regular r:id="rId17"/>
    </p:embeddedFont>
    <p:embeddedFont>
      <p:font typeface="Montserrat" panose="00000500000000000000" pitchFamily="2" charset="-52"/>
      <p:regular r:id="rId18"/>
      <p:bold r:id="rId19"/>
      <p:italic r:id="rId20"/>
      <p:boldItalic r:id="rId21"/>
    </p:embeddedFont>
    <p:embeddedFont>
      <p:font typeface="Tahoma" panose="020B0604030504040204" pitchFamily="34" charset="0"/>
      <p:regular r:id="rId22"/>
      <p:bold r:id="rId23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7D0D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817" autoAdjust="0"/>
    <p:restoredTop sz="93537" autoAdjust="0"/>
  </p:normalViewPr>
  <p:slideViewPr>
    <p:cSldViewPr>
      <p:cViewPr varScale="1">
        <p:scale>
          <a:sx n="72" d="100"/>
          <a:sy n="72" d="100"/>
        </p:scale>
        <p:origin x="84" y="6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25" d="100"/>
        <a:sy n="125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font" Target="fonts/font4.fntdata"/><Relationship Id="rId18" Type="http://schemas.openxmlformats.org/officeDocument/2006/relationships/font" Target="fonts/font9.fntdata"/><Relationship Id="rId26" Type="http://schemas.openxmlformats.org/officeDocument/2006/relationships/theme" Target="theme/theme1.xml"/><Relationship Id="rId3" Type="http://schemas.openxmlformats.org/officeDocument/2006/relationships/slide" Target="slides/slide1.xml"/><Relationship Id="rId21" Type="http://schemas.openxmlformats.org/officeDocument/2006/relationships/font" Target="fonts/font12.fntdata"/><Relationship Id="rId7" Type="http://schemas.openxmlformats.org/officeDocument/2006/relationships/slide" Target="slides/slide5.xml"/><Relationship Id="rId12" Type="http://schemas.openxmlformats.org/officeDocument/2006/relationships/font" Target="fonts/font3.fntdata"/><Relationship Id="rId17" Type="http://schemas.openxmlformats.org/officeDocument/2006/relationships/font" Target="fonts/font8.fntdata"/><Relationship Id="rId25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font" Target="fonts/font7.fntdata"/><Relationship Id="rId20" Type="http://schemas.openxmlformats.org/officeDocument/2006/relationships/font" Target="fonts/font11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font" Target="fonts/font2.fntdata"/><Relationship Id="rId24" Type="http://schemas.openxmlformats.org/officeDocument/2006/relationships/presProps" Target="presProps.xml"/><Relationship Id="rId5" Type="http://schemas.openxmlformats.org/officeDocument/2006/relationships/slide" Target="slides/slide3.xml"/><Relationship Id="rId15" Type="http://schemas.openxmlformats.org/officeDocument/2006/relationships/font" Target="fonts/font6.fntdata"/><Relationship Id="rId23" Type="http://schemas.openxmlformats.org/officeDocument/2006/relationships/font" Target="fonts/font14.fntdata"/><Relationship Id="rId10" Type="http://schemas.openxmlformats.org/officeDocument/2006/relationships/font" Target="fonts/font1.fntdata"/><Relationship Id="rId19" Type="http://schemas.openxmlformats.org/officeDocument/2006/relationships/font" Target="fonts/font10.fntdata"/><Relationship Id="rId4" Type="http://schemas.openxmlformats.org/officeDocument/2006/relationships/slide" Target="slides/slide2.xml"/><Relationship Id="rId9" Type="http://schemas.openxmlformats.org/officeDocument/2006/relationships/notesMaster" Target="notesMasters/notesMaster1.xml"/><Relationship Id="rId14" Type="http://schemas.openxmlformats.org/officeDocument/2006/relationships/font" Target="fonts/font5.fntdata"/><Relationship Id="rId22" Type="http://schemas.openxmlformats.org/officeDocument/2006/relationships/font" Target="fonts/font13.fntdata"/><Relationship Id="rId27" Type="http://schemas.openxmlformats.org/officeDocument/2006/relationships/tableStyles" Target="tableStyle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2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32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7BD3152-EFF5-4134-923D-70A460CA0591}" type="datetimeFigureOut">
              <a:rPr lang="ru-RU" smtClean="0"/>
              <a:t>10.06.2025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6E9EAC7-71FB-46A6-A68E-8B1A9166F5E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9720476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6E9EAC7-71FB-46A6-A68E-8B1A9166F5EE}" type="slidenum">
              <a:rPr lang="ru-RU" smtClean="0"/>
              <a:t>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4960117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6/10/2025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6/10/2025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6/10/2025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0E9F8FA-A9D4-45EC-9A6C-269A8E0BAAE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286000" y="1683545"/>
            <a:ext cx="13716000" cy="3581400"/>
          </a:xfrm>
        </p:spPr>
        <p:txBody>
          <a:bodyPr anchor="b"/>
          <a:lstStyle>
            <a:lvl1pPr algn="ctr">
              <a:defRPr sz="9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D09EE3D9-909A-44F6-BFC2-EE411035463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286000" y="5403057"/>
            <a:ext cx="13716000" cy="2483643"/>
          </a:xfrm>
        </p:spPr>
        <p:txBody>
          <a:bodyPr/>
          <a:lstStyle>
            <a:lvl1pPr marL="0" indent="0" algn="ctr">
              <a:buNone/>
              <a:defRPr sz="3600"/>
            </a:lvl1pPr>
            <a:lvl2pPr marL="685800" indent="0" algn="ctr">
              <a:buNone/>
              <a:defRPr sz="3000"/>
            </a:lvl2pPr>
            <a:lvl3pPr marL="1371600" indent="0" algn="ctr">
              <a:buNone/>
              <a:defRPr sz="2700"/>
            </a:lvl3pPr>
            <a:lvl4pPr marL="2057400" indent="0" algn="ctr">
              <a:buNone/>
              <a:defRPr sz="2400"/>
            </a:lvl4pPr>
            <a:lvl5pPr marL="2743200" indent="0" algn="ctr">
              <a:buNone/>
              <a:defRPr sz="2400"/>
            </a:lvl5pPr>
            <a:lvl6pPr marL="3429000" indent="0" algn="ctr">
              <a:buNone/>
              <a:defRPr sz="2400"/>
            </a:lvl6pPr>
            <a:lvl7pPr marL="4114800" indent="0" algn="ctr">
              <a:buNone/>
              <a:defRPr sz="2400"/>
            </a:lvl7pPr>
            <a:lvl8pPr marL="4800600" indent="0" algn="ctr">
              <a:buNone/>
              <a:defRPr sz="2400"/>
            </a:lvl8pPr>
            <a:lvl9pPr marL="5486400" indent="0" algn="ctr">
              <a:buNone/>
              <a:defRPr sz="24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C7F834CB-5854-4E39-BC2B-EBA9F15DAB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8DA10B-0F21-4FEC-A3DC-DF6FBCDD008C}" type="datetimeFigureOut">
              <a:rPr lang="ru-RU" smtClean="0"/>
              <a:t>10.06.2025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6C4FEF1-FC8C-42BA-A1D2-5315A683AD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C066F184-F1A1-44BF-B9CC-12DC034EAA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51C8D4-7BE7-4473-A60D-F7BC39AC3AE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2301301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DCC2A24-1DAC-4309-9BEA-C6D2684961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71A566D4-9872-4947-BB82-E37CFDDD08C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642D15C2-5036-4A97-B29E-1A4721F4AA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8DA10B-0F21-4FEC-A3DC-DF6FBCDD008C}" type="datetimeFigureOut">
              <a:rPr lang="ru-RU" smtClean="0"/>
              <a:t>10.06.2025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5746E6B8-F076-4EF0-8309-412C4025A0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B543B323-FDD4-458C-A034-7B8B1443DC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51C8D4-7BE7-4473-A60D-F7BC39AC3AE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4671884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86C275A-B2F2-46DA-B0F7-9015473E87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47775" y="2564608"/>
            <a:ext cx="15773400" cy="4279106"/>
          </a:xfrm>
        </p:spPr>
        <p:txBody>
          <a:bodyPr anchor="b"/>
          <a:lstStyle>
            <a:lvl1pPr>
              <a:defRPr sz="9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8F937338-788F-47D1-8243-78CC17DC4BA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247775" y="6884195"/>
            <a:ext cx="15773400" cy="2250281"/>
          </a:xfrm>
        </p:spPr>
        <p:txBody>
          <a:bodyPr/>
          <a:lstStyle>
            <a:lvl1pPr marL="0" indent="0">
              <a:buNone/>
              <a:defRPr sz="3600">
                <a:solidFill>
                  <a:schemeClr val="tx1">
                    <a:tint val="75000"/>
                  </a:schemeClr>
                </a:solidFill>
              </a:defRPr>
            </a:lvl1pPr>
            <a:lvl2pPr marL="685800" indent="0">
              <a:buNone/>
              <a:defRPr sz="3000">
                <a:solidFill>
                  <a:schemeClr val="tx1">
                    <a:tint val="75000"/>
                  </a:schemeClr>
                </a:solidFill>
              </a:defRPr>
            </a:lvl2pPr>
            <a:lvl3pPr marL="1371600" indent="0"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3pPr>
            <a:lvl4pPr marL="20574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4pPr>
            <a:lvl5pPr marL="27432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5pPr>
            <a:lvl6pPr marL="34290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6pPr>
            <a:lvl7pPr marL="41148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7pPr>
            <a:lvl8pPr marL="4800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8pPr>
            <a:lvl9pPr marL="54864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F860D61A-5DB3-47B6-9732-6E94A4757A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8DA10B-0F21-4FEC-A3DC-DF6FBCDD008C}" type="datetimeFigureOut">
              <a:rPr lang="ru-RU" smtClean="0"/>
              <a:t>10.06.2025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C52DEDD6-00E3-44E9-8910-33383C6480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CFE5264C-FDE9-46C6-A304-10966D4486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51C8D4-7BE7-4473-A60D-F7BC39AC3AE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8777239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B55AB32-8213-43AD-96CF-D1014868537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02F1D98C-DE91-4C41-9ED2-570F0C3EF89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257300" y="2738438"/>
            <a:ext cx="7772400" cy="6527007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0E59EFEF-3805-4B81-BECA-059CCB331AB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9258300" y="2738438"/>
            <a:ext cx="7772400" cy="6527007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13C63770-D63F-4F35-A77C-E0773C42A48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8DA10B-0F21-4FEC-A3DC-DF6FBCDD008C}" type="datetimeFigureOut">
              <a:rPr lang="ru-RU" smtClean="0"/>
              <a:t>10.06.2025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64DC3BD5-A4C3-47C8-A00A-AA4095E060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D2A907F0-D3D6-4299-B568-155D7494B2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51C8D4-7BE7-4473-A60D-F7BC39AC3AE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9525074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109DA04-DF4F-4DD6-8897-722971EE40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9682" y="547688"/>
            <a:ext cx="15773400" cy="1988345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96BE0480-EFB4-49BA-948B-F1580396EAD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259683" y="2521745"/>
            <a:ext cx="7736681" cy="1235868"/>
          </a:xfrm>
        </p:spPr>
        <p:txBody>
          <a:bodyPr anchor="b"/>
          <a:lstStyle>
            <a:lvl1pPr marL="0" indent="0">
              <a:buNone/>
              <a:defRPr sz="3600" b="1"/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0182B68C-4181-4E77-B73D-60CB80DBE1A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259683" y="3757613"/>
            <a:ext cx="7736681" cy="5526882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2EFD3305-7AB8-4213-8229-F4A442EAB0C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9258300" y="2521745"/>
            <a:ext cx="7774782" cy="1235868"/>
          </a:xfrm>
        </p:spPr>
        <p:txBody>
          <a:bodyPr anchor="b"/>
          <a:lstStyle>
            <a:lvl1pPr marL="0" indent="0">
              <a:buNone/>
              <a:defRPr sz="3600" b="1"/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04840CF6-B9C3-46A1-BCC2-56CE4D3AAFC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9258300" y="3757613"/>
            <a:ext cx="7774782" cy="5526882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846E20FF-3A55-4BF3-AFE7-8ED9B09AF42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8DA10B-0F21-4FEC-A3DC-DF6FBCDD008C}" type="datetimeFigureOut">
              <a:rPr lang="ru-RU" smtClean="0"/>
              <a:t>10.06.2025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A1910A38-C70B-4F7D-A64B-CCCDB9CB5B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B0AFDCAB-A083-4DE5-A07A-B4D4F39A52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51C8D4-7BE7-4473-A60D-F7BC39AC3AE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3238354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FC888D9-F879-4A41-AB84-D910E380B2F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B276F312-5952-4D45-97F1-438232424DE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8DA10B-0F21-4FEC-A3DC-DF6FBCDD008C}" type="datetimeFigureOut">
              <a:rPr lang="ru-RU" smtClean="0"/>
              <a:t>10.06.2025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D765A6B1-DB35-435B-8B98-F9F485D7E6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5E1EEF19-48D5-469B-86A9-6A8990CEC8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51C8D4-7BE7-4473-A60D-F7BC39AC3AE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2444636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C9BB5849-4125-44E0-8AA8-EDE3CE084B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8DA10B-0F21-4FEC-A3DC-DF6FBCDD008C}" type="datetimeFigureOut">
              <a:rPr lang="ru-RU" smtClean="0"/>
              <a:t>10.06.2025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58212BEB-52EC-488E-809D-07081F896C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A74984D3-8E6A-4511-ABFC-E0E52D1603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51C8D4-7BE7-4473-A60D-F7BC39AC3AE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79146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5D07F0B-CB91-4387-8CD5-DF6F6DD1D9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9683" y="685800"/>
            <a:ext cx="5898356" cy="2400300"/>
          </a:xfrm>
        </p:spPr>
        <p:txBody>
          <a:bodyPr anchor="b"/>
          <a:lstStyle>
            <a:lvl1pPr>
              <a:defRPr sz="48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74F63AA8-19B5-4998-B550-9F1425ECA6A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774782" y="1481138"/>
            <a:ext cx="9258300" cy="7310438"/>
          </a:xfrm>
        </p:spPr>
        <p:txBody>
          <a:bodyPr/>
          <a:lstStyle>
            <a:lvl1pPr>
              <a:defRPr sz="4800"/>
            </a:lvl1pPr>
            <a:lvl2pPr>
              <a:defRPr sz="4200"/>
            </a:lvl2pPr>
            <a:lvl3pPr>
              <a:defRPr sz="3600"/>
            </a:lvl3pPr>
            <a:lvl4pPr>
              <a:defRPr sz="3000"/>
            </a:lvl4pPr>
            <a:lvl5pPr>
              <a:defRPr sz="3000"/>
            </a:lvl5pPr>
            <a:lvl6pPr>
              <a:defRPr sz="3000"/>
            </a:lvl6pPr>
            <a:lvl7pPr>
              <a:defRPr sz="3000"/>
            </a:lvl7pPr>
            <a:lvl8pPr>
              <a:defRPr sz="3000"/>
            </a:lvl8pPr>
            <a:lvl9pPr>
              <a:defRPr sz="3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6B8CB24F-5579-454D-B693-7488BA1B395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259683" y="3086100"/>
            <a:ext cx="5898356" cy="5717382"/>
          </a:xfrm>
        </p:spPr>
        <p:txBody>
          <a:bodyPr/>
          <a:lstStyle>
            <a:lvl1pPr marL="0" indent="0">
              <a:buNone/>
              <a:defRPr sz="2400"/>
            </a:lvl1pPr>
            <a:lvl2pPr marL="685800" indent="0">
              <a:buNone/>
              <a:defRPr sz="2100"/>
            </a:lvl2pPr>
            <a:lvl3pPr marL="1371600" indent="0">
              <a:buNone/>
              <a:defRPr sz="1800"/>
            </a:lvl3pPr>
            <a:lvl4pPr marL="2057400" indent="0">
              <a:buNone/>
              <a:defRPr sz="1500"/>
            </a:lvl4pPr>
            <a:lvl5pPr marL="2743200" indent="0">
              <a:buNone/>
              <a:defRPr sz="1500"/>
            </a:lvl5pPr>
            <a:lvl6pPr marL="3429000" indent="0">
              <a:buNone/>
              <a:defRPr sz="1500"/>
            </a:lvl6pPr>
            <a:lvl7pPr marL="4114800" indent="0">
              <a:buNone/>
              <a:defRPr sz="1500"/>
            </a:lvl7pPr>
            <a:lvl8pPr marL="4800600" indent="0">
              <a:buNone/>
              <a:defRPr sz="1500"/>
            </a:lvl8pPr>
            <a:lvl9pPr marL="5486400" indent="0">
              <a:buNone/>
              <a:defRPr sz="15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9DE3B473-14B3-4A61-A20C-2B839B0ABA1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8DA10B-0F21-4FEC-A3DC-DF6FBCDD008C}" type="datetimeFigureOut">
              <a:rPr lang="ru-RU" smtClean="0"/>
              <a:t>10.06.2025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C84EBB7A-8573-4651-973A-153D15FB7F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33718BBE-A577-43C7-8647-5A404C4C53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51C8D4-7BE7-4473-A60D-F7BC39AC3AE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445391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6/10/2025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46DED85-7EA2-423A-8F73-18BC5AC174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9683" y="685800"/>
            <a:ext cx="5898356" cy="2400300"/>
          </a:xfrm>
        </p:spPr>
        <p:txBody>
          <a:bodyPr anchor="b"/>
          <a:lstStyle>
            <a:lvl1pPr>
              <a:defRPr sz="48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D0E6728F-7C92-4D83-8259-3B8DD128297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7774782" y="1481138"/>
            <a:ext cx="9258300" cy="7310438"/>
          </a:xfrm>
        </p:spPr>
        <p:txBody>
          <a:bodyPr/>
          <a:lstStyle>
            <a:lvl1pPr marL="0" indent="0">
              <a:buNone/>
              <a:defRPr sz="4800"/>
            </a:lvl1pPr>
            <a:lvl2pPr marL="685800" indent="0">
              <a:buNone/>
              <a:defRPr sz="4200"/>
            </a:lvl2pPr>
            <a:lvl3pPr marL="1371600" indent="0">
              <a:buNone/>
              <a:defRPr sz="3600"/>
            </a:lvl3pPr>
            <a:lvl4pPr marL="2057400" indent="0">
              <a:buNone/>
              <a:defRPr sz="3000"/>
            </a:lvl4pPr>
            <a:lvl5pPr marL="2743200" indent="0">
              <a:buNone/>
              <a:defRPr sz="3000"/>
            </a:lvl5pPr>
            <a:lvl6pPr marL="3429000" indent="0">
              <a:buNone/>
              <a:defRPr sz="3000"/>
            </a:lvl6pPr>
            <a:lvl7pPr marL="4114800" indent="0">
              <a:buNone/>
              <a:defRPr sz="3000"/>
            </a:lvl7pPr>
            <a:lvl8pPr marL="4800600" indent="0">
              <a:buNone/>
              <a:defRPr sz="3000"/>
            </a:lvl8pPr>
            <a:lvl9pPr marL="5486400" indent="0">
              <a:buNone/>
              <a:defRPr sz="3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74A2C603-CA1F-4EEF-A65B-7D0DBE47F3A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259683" y="3086100"/>
            <a:ext cx="5898356" cy="5717382"/>
          </a:xfrm>
        </p:spPr>
        <p:txBody>
          <a:bodyPr/>
          <a:lstStyle>
            <a:lvl1pPr marL="0" indent="0">
              <a:buNone/>
              <a:defRPr sz="2400"/>
            </a:lvl1pPr>
            <a:lvl2pPr marL="685800" indent="0">
              <a:buNone/>
              <a:defRPr sz="2100"/>
            </a:lvl2pPr>
            <a:lvl3pPr marL="1371600" indent="0">
              <a:buNone/>
              <a:defRPr sz="1800"/>
            </a:lvl3pPr>
            <a:lvl4pPr marL="2057400" indent="0">
              <a:buNone/>
              <a:defRPr sz="1500"/>
            </a:lvl4pPr>
            <a:lvl5pPr marL="2743200" indent="0">
              <a:buNone/>
              <a:defRPr sz="1500"/>
            </a:lvl5pPr>
            <a:lvl6pPr marL="3429000" indent="0">
              <a:buNone/>
              <a:defRPr sz="1500"/>
            </a:lvl6pPr>
            <a:lvl7pPr marL="4114800" indent="0">
              <a:buNone/>
              <a:defRPr sz="1500"/>
            </a:lvl7pPr>
            <a:lvl8pPr marL="4800600" indent="0">
              <a:buNone/>
              <a:defRPr sz="1500"/>
            </a:lvl8pPr>
            <a:lvl9pPr marL="5486400" indent="0">
              <a:buNone/>
              <a:defRPr sz="15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0AB0544E-F492-436D-A606-1131C1E353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8DA10B-0F21-4FEC-A3DC-DF6FBCDD008C}" type="datetimeFigureOut">
              <a:rPr lang="ru-RU" smtClean="0"/>
              <a:t>10.06.2025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1DEB8614-3F7D-4E75-8D3C-1CC40BBB5E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B1FE616B-00EB-4620-928F-FBAA66C360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51C8D4-7BE7-4473-A60D-F7BC39AC3AE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572435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BA567CF-5997-46F6-B5EC-4DC16BA49B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CAF5C9B9-7471-4329-86B4-41FA055A81B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B2ED994A-4748-486A-835C-CC085526FF7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8DA10B-0F21-4FEC-A3DC-DF6FBCDD008C}" type="datetimeFigureOut">
              <a:rPr lang="ru-RU" smtClean="0"/>
              <a:t>10.06.2025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5A51D638-2117-4433-873D-6B528203A4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CD5CF823-91F5-4156-940C-0F7443B12B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51C8D4-7BE7-4473-A60D-F7BC39AC3AE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0799437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A0D496CA-1517-47F4-B126-DD760516E06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13087350" y="547688"/>
            <a:ext cx="3943350" cy="8717757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89B073D9-0EC8-4175-B0A7-87113EE0FCB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1257300" y="547688"/>
            <a:ext cx="11601450" cy="8717757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67C728F4-DE3C-43C2-A4E5-3778EDAF76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8DA10B-0F21-4FEC-A3DC-DF6FBCDD008C}" type="datetimeFigureOut">
              <a:rPr lang="ru-RU" smtClean="0"/>
              <a:t>10.06.2025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0EADC581-EC0E-480F-BF8C-6DAE6B4876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31380660-496B-48A6-AB1C-72232EEC50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51C8D4-7BE7-4473-A60D-F7BC39AC3AE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2866555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6/10/2025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6/10/2025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6/10/2025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6/10/2025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6/10/2025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6/10/2025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6/10/2025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6/10/2025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C35D63B-111A-4C36-82CB-0579248369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7300" y="547688"/>
            <a:ext cx="15773400" cy="198834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E037A2F0-723F-49CD-9A92-6AB93C4FAB2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257300" y="2738438"/>
            <a:ext cx="15773400" cy="652700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F25C6BA4-C201-43C0-AA1F-A16F35E20C4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58DA10B-0F21-4FEC-A3DC-DF6FBCDD008C}" type="datetimeFigureOut">
              <a:rPr lang="ru-RU" smtClean="0"/>
              <a:t>10.06.2025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B7BFB665-B226-4F35-9934-72B8523B505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F3317A77-1ADD-454A-A623-2CAF377B797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751C8D4-7BE7-4473-A60D-F7BC39AC3AE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714199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1371600" rtl="0" eaLnBrk="1" latinLnBrk="0" hangingPunct="1">
        <a:lnSpc>
          <a:spcPct val="90000"/>
        </a:lnSpc>
        <a:spcBef>
          <a:spcPct val="0"/>
        </a:spcBef>
        <a:buNone/>
        <a:defRPr sz="6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1371600" rtl="0" eaLnBrk="1" latinLnBrk="0" hangingPunct="1">
        <a:lnSpc>
          <a:spcPct val="90000"/>
        </a:lnSpc>
        <a:spcBef>
          <a:spcPts val="1500"/>
        </a:spcBef>
        <a:buFont typeface="Arial" panose="020B0604020202020204" pitchFamily="34" charset="0"/>
        <a:buChar char="•"/>
        <a:defRPr sz="4200" kern="1200">
          <a:solidFill>
            <a:schemeClr val="tx1"/>
          </a:solidFill>
          <a:latin typeface="+mn-lt"/>
          <a:ea typeface="+mn-ea"/>
          <a:cs typeface="+mn-cs"/>
        </a:defRPr>
      </a:lvl1pPr>
      <a:lvl2pPr marL="10287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2pPr>
      <a:lvl3pPr marL="17145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000" kern="1200">
          <a:solidFill>
            <a:schemeClr val="tx1"/>
          </a:solidFill>
          <a:latin typeface="+mn-lt"/>
          <a:ea typeface="+mn-ea"/>
          <a:cs typeface="+mn-cs"/>
        </a:defRPr>
      </a:lvl3pPr>
      <a:lvl4pPr marL="24003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30861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7719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4577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51435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8293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2pPr>
      <a:lvl3pPr marL="1371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3pPr>
      <a:lvl4pPr marL="2057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432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4290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114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800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486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2.png"/><Relationship Id="rId3" Type="http://schemas.openxmlformats.org/officeDocument/2006/relationships/image" Target="../media/image2.png"/><Relationship Id="rId7" Type="http://schemas.openxmlformats.org/officeDocument/2006/relationships/image" Target="../media/image6.svg"/><Relationship Id="rId12" Type="http://schemas.openxmlformats.org/officeDocument/2006/relationships/image" Target="../media/image11.sv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image" Target="../media/image10.png"/><Relationship Id="rId5" Type="http://schemas.openxmlformats.org/officeDocument/2006/relationships/image" Target="../media/image4.svg"/><Relationship Id="rId10" Type="http://schemas.openxmlformats.org/officeDocument/2006/relationships/image" Target="../media/image9.png"/><Relationship Id="rId4" Type="http://schemas.openxmlformats.org/officeDocument/2006/relationships/image" Target="../media/image3.png"/><Relationship Id="rId9" Type="http://schemas.openxmlformats.org/officeDocument/2006/relationships/image" Target="../media/image8.sv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13.jpeg"/><Relationship Id="rId7" Type="http://schemas.openxmlformats.org/officeDocument/2006/relationships/image" Target="../media/image17.png"/><Relationship Id="rId12" Type="http://schemas.openxmlformats.org/officeDocument/2006/relationships/image" Target="../media/image21.sv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png"/><Relationship Id="rId11" Type="http://schemas.openxmlformats.org/officeDocument/2006/relationships/image" Target="../media/image20.png"/><Relationship Id="rId5" Type="http://schemas.openxmlformats.org/officeDocument/2006/relationships/image" Target="../media/image15.svg"/><Relationship Id="rId10" Type="http://schemas.openxmlformats.org/officeDocument/2006/relationships/image" Target="../media/image19.svg"/><Relationship Id="rId4" Type="http://schemas.openxmlformats.org/officeDocument/2006/relationships/image" Target="../media/image14.png"/><Relationship Id="rId9" Type="http://schemas.openxmlformats.org/officeDocument/2006/relationships/image" Target="../media/image18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13" Type="http://schemas.openxmlformats.org/officeDocument/2006/relationships/image" Target="../media/image21.svg"/><Relationship Id="rId3" Type="http://schemas.openxmlformats.org/officeDocument/2006/relationships/oleObject" Target="../embeddings/oleObject1.bin"/><Relationship Id="rId7" Type="http://schemas.openxmlformats.org/officeDocument/2006/relationships/image" Target="../media/image25.png"/><Relationship Id="rId12" Type="http://schemas.openxmlformats.org/officeDocument/2006/relationships/image" Target="../media/image20.png"/><Relationship Id="rId2" Type="http://schemas.openxmlformats.org/officeDocument/2006/relationships/slideLayout" Target="../slideLayouts/slideLayout7.xml"/><Relationship Id="rId16" Type="http://schemas.openxmlformats.org/officeDocument/2006/relationships/image" Target="../media/image4.svg"/><Relationship Id="rId1" Type="http://schemas.openxmlformats.org/officeDocument/2006/relationships/vmlDrawing" Target="../drawings/vmlDrawing1.vml"/><Relationship Id="rId6" Type="http://schemas.openxmlformats.org/officeDocument/2006/relationships/image" Target="../media/image24.svg"/><Relationship Id="rId11" Type="http://schemas.openxmlformats.org/officeDocument/2006/relationships/image" Target="../media/image29.png"/><Relationship Id="rId5" Type="http://schemas.openxmlformats.org/officeDocument/2006/relationships/image" Target="../media/image23.png"/><Relationship Id="rId15" Type="http://schemas.openxmlformats.org/officeDocument/2006/relationships/image" Target="../media/image3.png"/><Relationship Id="rId10" Type="http://schemas.openxmlformats.org/officeDocument/2006/relationships/image" Target="../media/image28.svg"/><Relationship Id="rId4" Type="http://schemas.openxmlformats.org/officeDocument/2006/relationships/image" Target="../media/image22.emf"/><Relationship Id="rId9" Type="http://schemas.openxmlformats.org/officeDocument/2006/relationships/image" Target="../media/image27.png"/><Relationship Id="rId14" Type="http://schemas.openxmlformats.org/officeDocument/2006/relationships/image" Target="../media/image30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9.sv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svg"/><Relationship Id="rId13" Type="http://schemas.openxmlformats.org/officeDocument/2006/relationships/image" Target="../media/image21.svg"/><Relationship Id="rId3" Type="http://schemas.openxmlformats.org/officeDocument/2006/relationships/oleObject" Target="../embeddings/oleObject2.bin"/><Relationship Id="rId7" Type="http://schemas.openxmlformats.org/officeDocument/2006/relationships/image" Target="../media/image14.png"/><Relationship Id="rId12" Type="http://schemas.openxmlformats.org/officeDocument/2006/relationships/image" Target="../media/image20.pn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34.svg"/><Relationship Id="rId11" Type="http://schemas.openxmlformats.org/officeDocument/2006/relationships/image" Target="../media/image35.png"/><Relationship Id="rId5" Type="http://schemas.openxmlformats.org/officeDocument/2006/relationships/image" Target="../media/image33.png"/><Relationship Id="rId10" Type="http://schemas.openxmlformats.org/officeDocument/2006/relationships/image" Target="../media/image17.png"/><Relationship Id="rId4" Type="http://schemas.openxmlformats.org/officeDocument/2006/relationships/image" Target="../media/image32.emf"/><Relationship Id="rId9" Type="http://schemas.openxmlformats.org/officeDocument/2006/relationships/image" Target="../media/image26.png"/><Relationship Id="rId14" Type="http://schemas.openxmlformats.org/officeDocument/2006/relationships/image" Target="../media/image36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svg"/><Relationship Id="rId3" Type="http://schemas.openxmlformats.org/officeDocument/2006/relationships/image" Target="../media/image37.png"/><Relationship Id="rId7" Type="http://schemas.openxmlformats.org/officeDocument/2006/relationships/image" Target="../media/image18.pn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png"/><Relationship Id="rId11" Type="http://schemas.openxmlformats.org/officeDocument/2006/relationships/image" Target="../media/image39.jpeg"/><Relationship Id="rId5" Type="http://schemas.openxmlformats.org/officeDocument/2006/relationships/image" Target="../media/image9.png"/><Relationship Id="rId10" Type="http://schemas.openxmlformats.org/officeDocument/2006/relationships/image" Target="../media/image21.svg"/><Relationship Id="rId4" Type="http://schemas.openxmlformats.org/officeDocument/2006/relationships/image" Target="../media/image38.svg"/><Relationship Id="rId9" Type="http://schemas.openxmlformats.org/officeDocument/2006/relationships/image" Target="../media/image2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Рисунок 19">
            <a:extLst>
              <a:ext uri="{FF2B5EF4-FFF2-40B4-BE49-F238E27FC236}">
                <a16:creationId xmlns:a16="http://schemas.microsoft.com/office/drawing/2014/main" id="{DC4E72E0-6E87-4C6D-BA15-59D9FFFEE6B2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8287999" cy="10287000"/>
          </a:xfrm>
          <a:prstGeom prst="rect">
            <a:avLst/>
          </a:prstGeom>
        </p:spPr>
      </p:pic>
      <p:grpSp>
        <p:nvGrpSpPr>
          <p:cNvPr id="2" name="Group 2"/>
          <p:cNvGrpSpPr>
            <a:grpSpLocks noGrp="1" noUngrp="1" noRot="1" noMove="1" noResize="1"/>
          </p:cNvGrpSpPr>
          <p:nvPr/>
        </p:nvGrpSpPr>
        <p:grpSpPr>
          <a:xfrm>
            <a:off x="-4" y="2788135"/>
            <a:ext cx="13887849" cy="4710729"/>
            <a:chOff x="0" y="0"/>
            <a:chExt cx="19106557" cy="6280972"/>
          </a:xfrm>
        </p:grpSpPr>
        <p:grpSp>
          <p:nvGrpSpPr>
            <p:cNvPr id="3" name="Group 3"/>
            <p:cNvGrpSpPr>
              <a:grpSpLocks noGrp="1" noUngrp="1" noRot="1" noMove="1" noResize="1"/>
            </p:cNvGrpSpPr>
            <p:nvPr/>
          </p:nvGrpSpPr>
          <p:grpSpPr>
            <a:xfrm>
              <a:off x="0" y="0"/>
              <a:ext cx="19106557" cy="6280972"/>
              <a:chOff x="0" y="0"/>
              <a:chExt cx="64966666" cy="21356743"/>
            </a:xfrm>
          </p:grpSpPr>
          <p:sp>
            <p:nvSpPr>
              <p:cNvPr id="4" name="Freeform 4"/>
              <p:cNvSpPr>
                <a:spLocks noGrp="1" noRot="1" noMove="1" noResize="1" noEditPoints="1" noAdjustHandles="1" noChangeArrowheads="1" noChangeShapeType="1"/>
              </p:cNvSpPr>
              <p:nvPr/>
            </p:nvSpPr>
            <p:spPr>
              <a:xfrm>
                <a:off x="0" y="0"/>
                <a:ext cx="64966664" cy="21356743"/>
              </a:xfrm>
              <a:custGeom>
                <a:avLst/>
                <a:gdLst/>
                <a:ahLst/>
                <a:cxnLst/>
                <a:rect l="l" t="t" r="r" b="b"/>
                <a:pathLst>
                  <a:path w="64966664" h="21356743">
                    <a:moveTo>
                      <a:pt x="0" y="0"/>
                    </a:moveTo>
                    <a:lnTo>
                      <a:pt x="0" y="21356743"/>
                    </a:lnTo>
                    <a:lnTo>
                      <a:pt x="64966664" y="21356743"/>
                    </a:lnTo>
                    <a:lnTo>
                      <a:pt x="64966664" y="0"/>
                    </a:lnTo>
                    <a:lnTo>
                      <a:pt x="0" y="0"/>
                    </a:lnTo>
                    <a:close/>
                    <a:moveTo>
                      <a:pt x="64905706" y="21295782"/>
                    </a:moveTo>
                    <a:lnTo>
                      <a:pt x="59690" y="21295782"/>
                    </a:lnTo>
                    <a:lnTo>
                      <a:pt x="59690" y="59690"/>
                    </a:lnTo>
                    <a:lnTo>
                      <a:pt x="64905706" y="59690"/>
                    </a:lnTo>
                    <a:lnTo>
                      <a:pt x="64905706" y="21295782"/>
                    </a:ln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/>
              <a:lstStyle/>
              <a:p>
                <a:endParaRPr lang="ru-RU"/>
              </a:p>
            </p:txBody>
          </p:sp>
        </p:grpSp>
        <p:sp>
          <p:nvSpPr>
            <p:cNvPr id="5" name="TextBox 5"/>
            <p:cNvSpPr txBox="1"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7380494" y="978125"/>
              <a:ext cx="11074399" cy="4431983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marL="16933" marR="6773" algn="ctr" defTabSz="1219170">
                <a:tabLst>
                  <a:tab pos="3449234" algn="l"/>
                </a:tabLst>
              </a:pPr>
              <a:r>
                <a:rPr lang="ru-RU" sz="5400" b="1" spc="-13" dirty="0">
                  <a:solidFill>
                    <a:srgbClr val="FFFFFF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09.02.08 </a:t>
              </a:r>
            </a:p>
            <a:p>
              <a:pPr marL="16933" marR="6773" algn="ctr" defTabSz="1219170">
                <a:tabLst>
                  <a:tab pos="3449234" algn="l"/>
                </a:tabLst>
              </a:pPr>
              <a:r>
                <a:rPr lang="ru-RU" sz="5400" b="1" spc="-20" dirty="0">
                  <a:solidFill>
                    <a:srgbClr val="FFFFFF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ru-RU" sz="5400" b="1" dirty="0">
                  <a:solidFill>
                    <a:schemeClr val="bg1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«Интеллектуальные интегрированные системы»</a:t>
              </a:r>
              <a:endParaRPr lang="ru-RU" sz="5400" b="1" spc="180" dirty="0">
                <a:solidFill>
                  <a:srgbClr val="FFFF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  <p:sp>
        <p:nvSpPr>
          <p:cNvPr id="7" name="Freeform 7"/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14102312" y="-1"/>
            <a:ext cx="2607602" cy="2018960"/>
          </a:xfrm>
          <a:custGeom>
            <a:avLst/>
            <a:gdLst/>
            <a:ahLst/>
            <a:cxnLst/>
            <a:rect l="l" t="t" r="r" b="b"/>
            <a:pathLst>
              <a:path w="2607602" h="2604342">
                <a:moveTo>
                  <a:pt x="0" y="0"/>
                </a:moveTo>
                <a:lnTo>
                  <a:pt x="2607601" y="0"/>
                </a:lnTo>
                <a:lnTo>
                  <a:pt x="2607601" y="2604342"/>
                </a:lnTo>
                <a:lnTo>
                  <a:pt x="0" y="2604342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t="-28994"/>
            </a:stretch>
          </a:blipFill>
        </p:spPr>
        <p:txBody>
          <a:bodyPr/>
          <a:lstStyle/>
          <a:p>
            <a:endParaRPr lang="ru-RU"/>
          </a:p>
        </p:txBody>
      </p:sp>
      <p:sp>
        <p:nvSpPr>
          <p:cNvPr id="16" name="TextBox 13">
            <a:extLst>
              <a:ext uri="{FF2B5EF4-FFF2-40B4-BE49-F238E27FC236}">
                <a16:creationId xmlns:a16="http://schemas.microsoft.com/office/drawing/2014/main" id="{4D61F28D-B731-4648-9EE5-02F17DFBC46C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2484080" y="8464860"/>
            <a:ext cx="8631891" cy="86177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16933" defTabSz="1219170">
              <a:spcBef>
                <a:spcPts val="7"/>
              </a:spcBef>
            </a:pPr>
            <a:r>
              <a:rPr lang="ru-RU" sz="2400" b="1" spc="413" dirty="0">
                <a:solidFill>
                  <a:srgbClr val="FFFFFF"/>
                </a:solidFill>
                <a:latin typeface="Clear Sans" panose="020B0604020202020204" charset="0"/>
                <a:cs typeface="Clear Sans" panose="020B0604020202020204" charset="0"/>
              </a:rPr>
              <a:t>С</a:t>
            </a:r>
            <a:r>
              <a:rPr lang="ru-RU" sz="2400" b="1" spc="367" dirty="0">
                <a:solidFill>
                  <a:srgbClr val="FFFFFF"/>
                </a:solidFill>
                <a:latin typeface="Clear Sans" panose="020B0604020202020204" charset="0"/>
                <a:cs typeface="Clear Sans" panose="020B0604020202020204" charset="0"/>
              </a:rPr>
              <a:t>Р</a:t>
            </a:r>
            <a:r>
              <a:rPr lang="ru-RU" sz="2400" b="1" spc="280" dirty="0">
                <a:solidFill>
                  <a:srgbClr val="FFFFFF"/>
                </a:solidFill>
                <a:latin typeface="Clear Sans" panose="020B0604020202020204" charset="0"/>
                <a:cs typeface="Clear Sans" panose="020B0604020202020204" charset="0"/>
              </a:rPr>
              <a:t>ОК</a:t>
            </a:r>
            <a:r>
              <a:rPr lang="ru-RU" sz="2400" b="1" spc="-173" dirty="0">
                <a:solidFill>
                  <a:srgbClr val="FFFFFF"/>
                </a:solidFill>
                <a:latin typeface="Clear Sans" panose="020B0604020202020204" charset="0"/>
                <a:cs typeface="Clear Sans" panose="020B0604020202020204" charset="0"/>
              </a:rPr>
              <a:t> </a:t>
            </a:r>
            <a:r>
              <a:rPr lang="ru-RU" sz="2400" b="1" spc="253" dirty="0">
                <a:solidFill>
                  <a:srgbClr val="FFFFFF"/>
                </a:solidFill>
                <a:latin typeface="Clear Sans" panose="020B0604020202020204" charset="0"/>
                <a:cs typeface="Clear Sans" panose="020B0604020202020204" charset="0"/>
              </a:rPr>
              <a:t>ОБУЧ</a:t>
            </a:r>
            <a:r>
              <a:rPr lang="ru-RU" sz="2400" b="1" spc="327" dirty="0">
                <a:solidFill>
                  <a:srgbClr val="FFFFFF"/>
                </a:solidFill>
                <a:latin typeface="Clear Sans" panose="020B0604020202020204" charset="0"/>
                <a:cs typeface="Clear Sans" panose="020B0604020202020204" charset="0"/>
              </a:rPr>
              <a:t>ЕНИЯ: </a:t>
            </a:r>
          </a:p>
          <a:p>
            <a:pPr marL="16933" defTabSz="1219170">
              <a:spcBef>
                <a:spcPts val="7"/>
              </a:spcBef>
            </a:pPr>
            <a:r>
              <a:rPr lang="en-US" sz="3200" b="1" spc="-180" dirty="0">
                <a:solidFill>
                  <a:srgbClr val="FFFFFF"/>
                </a:solidFill>
                <a:latin typeface="Clear Sans" panose="020B0604020202020204" charset="0"/>
                <a:cs typeface="Clear Sans" panose="020B0604020202020204" charset="0"/>
              </a:rPr>
              <a:t>2</a:t>
            </a:r>
            <a:r>
              <a:rPr lang="ru-RU" sz="3200" b="1" spc="-180">
                <a:solidFill>
                  <a:srgbClr val="FFFFFF"/>
                </a:solidFill>
                <a:latin typeface="Clear Sans" panose="020B0604020202020204" charset="0"/>
                <a:cs typeface="Clear Sans" panose="020B0604020202020204" charset="0"/>
              </a:rPr>
              <a:t> </a:t>
            </a:r>
            <a:r>
              <a:rPr lang="ru-RU" sz="3200" b="1" spc="173">
                <a:solidFill>
                  <a:srgbClr val="FFFFFF"/>
                </a:solidFill>
                <a:latin typeface="Clear Sans" panose="020B0604020202020204" charset="0"/>
                <a:cs typeface="Clear Sans" panose="020B0604020202020204" charset="0"/>
              </a:rPr>
              <a:t>ГОДА</a:t>
            </a:r>
            <a:r>
              <a:rPr lang="ru-RU" sz="3200" b="1" spc="20">
                <a:solidFill>
                  <a:srgbClr val="FFFFFF"/>
                </a:solidFill>
                <a:latin typeface="Clear Sans" panose="020B0604020202020204" charset="0"/>
                <a:cs typeface="Clear Sans" panose="020B0604020202020204" charset="0"/>
              </a:rPr>
              <a:t> </a:t>
            </a:r>
            <a:r>
              <a:rPr lang="ru-RU" sz="3200" b="1" spc="-260" dirty="0">
                <a:solidFill>
                  <a:srgbClr val="FFFFFF"/>
                </a:solidFill>
                <a:latin typeface="Clear Sans" panose="020B0604020202020204" charset="0"/>
                <a:cs typeface="Clear Sans" panose="020B0604020202020204" charset="0"/>
              </a:rPr>
              <a:t>10</a:t>
            </a:r>
            <a:r>
              <a:rPr lang="ru-RU" sz="3200" b="1" spc="7" dirty="0">
                <a:solidFill>
                  <a:srgbClr val="FFFFFF"/>
                </a:solidFill>
                <a:latin typeface="Clear Sans" panose="020B0604020202020204" charset="0"/>
                <a:cs typeface="Clear Sans" panose="020B0604020202020204" charset="0"/>
              </a:rPr>
              <a:t> </a:t>
            </a:r>
            <a:r>
              <a:rPr lang="ru-RU" sz="3200" b="1" spc="213" dirty="0">
                <a:solidFill>
                  <a:srgbClr val="FFFFFF"/>
                </a:solidFill>
                <a:latin typeface="Clear Sans" panose="020B0604020202020204" charset="0"/>
                <a:cs typeface="Clear Sans" panose="020B0604020202020204" charset="0"/>
              </a:rPr>
              <a:t>МЕСЯЦ</a:t>
            </a:r>
            <a:r>
              <a:rPr lang="ru-RU" sz="3200" b="1" spc="187" dirty="0">
                <a:solidFill>
                  <a:srgbClr val="FFFFFF"/>
                </a:solidFill>
                <a:latin typeface="Clear Sans" panose="020B0604020202020204" charset="0"/>
                <a:cs typeface="Clear Sans" panose="020B0604020202020204" charset="0"/>
              </a:rPr>
              <a:t>Е</a:t>
            </a:r>
            <a:r>
              <a:rPr lang="ru-RU" sz="3200" b="1" spc="67" dirty="0">
                <a:solidFill>
                  <a:srgbClr val="FFFFFF"/>
                </a:solidFill>
                <a:latin typeface="Clear Sans" panose="020B0604020202020204" charset="0"/>
                <a:cs typeface="Clear Sans" panose="020B0604020202020204" charset="0"/>
              </a:rPr>
              <a:t>В (НА БАЗЕ 9 КЛАССОВ)</a:t>
            </a:r>
            <a:endParaRPr lang="ru-RU" sz="3200" b="1" dirty="0">
              <a:solidFill>
                <a:prstClr val="black"/>
              </a:solidFill>
              <a:latin typeface="Clear Sans" panose="020B0604020202020204" charset="0"/>
              <a:cs typeface="Clear Sans" panose="020B0604020202020204" charset="0"/>
            </a:endParaRPr>
          </a:p>
        </p:txBody>
      </p:sp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3AD9EBBB-952C-4F61-92C5-468D59C357FA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 rot="16200000">
            <a:off x="16595656" y="8502835"/>
            <a:ext cx="1608550" cy="942466"/>
          </a:xfrm>
          <a:prstGeom prst="rect">
            <a:avLst/>
          </a:prstGeom>
        </p:spPr>
      </p:pic>
      <p:pic>
        <p:nvPicPr>
          <p:cNvPr id="18" name="Рисунок 17">
            <a:extLst>
              <a:ext uri="{FF2B5EF4-FFF2-40B4-BE49-F238E27FC236}">
                <a16:creationId xmlns:a16="http://schemas.microsoft.com/office/drawing/2014/main" id="{DB93E24D-9C70-440E-8509-20D264DA0BF5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6338591" y="7941381"/>
            <a:ext cx="1180214" cy="2065374"/>
          </a:xfrm>
          <a:prstGeom prst="rect">
            <a:avLst/>
          </a:prstGeom>
        </p:spPr>
      </p:pic>
      <p:pic>
        <p:nvPicPr>
          <p:cNvPr id="22" name="Рисунок 21">
            <a:extLst>
              <a:ext uri="{FF2B5EF4-FFF2-40B4-BE49-F238E27FC236}">
                <a16:creationId xmlns:a16="http://schemas.microsoft.com/office/drawing/2014/main" id="{572BC520-7D18-4285-BA2B-0DF57AF2D629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15988898" y="3355126"/>
            <a:ext cx="1593005" cy="3576747"/>
          </a:xfrm>
          <a:prstGeom prst="rect">
            <a:avLst/>
          </a:prstGeom>
        </p:spPr>
      </p:pic>
      <p:sp>
        <p:nvSpPr>
          <p:cNvPr id="15" name="Freeform 10">
            <a:extLst>
              <a:ext uri="{FF2B5EF4-FFF2-40B4-BE49-F238E27FC236}">
                <a16:creationId xmlns:a16="http://schemas.microsoft.com/office/drawing/2014/main" id="{740B0C8B-5722-4635-8708-F3DF5C26C236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 rot="13610642">
            <a:off x="-4349444" y="1155299"/>
            <a:ext cx="10947911" cy="7143501"/>
          </a:xfrm>
          <a:custGeom>
            <a:avLst/>
            <a:gdLst>
              <a:gd name="connsiteX0" fmla="*/ 0 w 3519362"/>
              <a:gd name="connsiteY0" fmla="*/ 0 h 3290604"/>
              <a:gd name="connsiteX1" fmla="*/ 1389149 w 3519362"/>
              <a:gd name="connsiteY1" fmla="*/ 309610 h 3290604"/>
              <a:gd name="connsiteX2" fmla="*/ 3519362 w 3519362"/>
              <a:gd name="connsiteY2" fmla="*/ 3290604 h 3290604"/>
              <a:gd name="connsiteX3" fmla="*/ 0 w 3519362"/>
              <a:gd name="connsiteY3" fmla="*/ 3290604 h 3290604"/>
              <a:gd name="connsiteX4" fmla="*/ 0 w 3519362"/>
              <a:gd name="connsiteY4" fmla="*/ 0 h 3290604"/>
              <a:gd name="connsiteX0" fmla="*/ 0 w 3742028"/>
              <a:gd name="connsiteY0" fmla="*/ 0 h 3356745"/>
              <a:gd name="connsiteX1" fmla="*/ 1389149 w 3742028"/>
              <a:gd name="connsiteY1" fmla="*/ 309610 h 3356745"/>
              <a:gd name="connsiteX2" fmla="*/ 3742028 w 3742028"/>
              <a:gd name="connsiteY2" fmla="*/ 3356745 h 3356745"/>
              <a:gd name="connsiteX3" fmla="*/ 0 w 3742028"/>
              <a:gd name="connsiteY3" fmla="*/ 3290604 h 3356745"/>
              <a:gd name="connsiteX4" fmla="*/ 0 w 3742028"/>
              <a:gd name="connsiteY4" fmla="*/ 0 h 3356745"/>
              <a:gd name="connsiteX0" fmla="*/ 0 w 3742028"/>
              <a:gd name="connsiteY0" fmla="*/ 0 h 3356745"/>
              <a:gd name="connsiteX1" fmla="*/ 1374304 w 3742028"/>
              <a:gd name="connsiteY1" fmla="*/ 315016 h 3356745"/>
              <a:gd name="connsiteX2" fmla="*/ 3742028 w 3742028"/>
              <a:gd name="connsiteY2" fmla="*/ 3356745 h 3356745"/>
              <a:gd name="connsiteX3" fmla="*/ 0 w 3742028"/>
              <a:gd name="connsiteY3" fmla="*/ 3290604 h 3356745"/>
              <a:gd name="connsiteX4" fmla="*/ 0 w 3742028"/>
              <a:gd name="connsiteY4" fmla="*/ 0 h 33567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742028" h="3356745">
                <a:moveTo>
                  <a:pt x="0" y="0"/>
                </a:moveTo>
                <a:lnTo>
                  <a:pt x="1374304" y="315016"/>
                </a:lnTo>
                <a:lnTo>
                  <a:pt x="3742028" y="3356745"/>
                </a:lnTo>
                <a:lnTo>
                  <a:pt x="0" y="3290604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 r="27261"/>
            </a:stretch>
          </a:blipFill>
        </p:spPr>
        <p:txBody>
          <a:bodyPr/>
          <a:lstStyle/>
          <a:p>
            <a:endParaRPr lang="ru-RU"/>
          </a:p>
        </p:txBody>
      </p:sp>
      <p:pic>
        <p:nvPicPr>
          <p:cNvPr id="21" name="Рисунок 20">
            <a:extLst>
              <a:ext uri="{FF2B5EF4-FFF2-40B4-BE49-F238E27FC236}">
                <a16:creationId xmlns:a16="http://schemas.microsoft.com/office/drawing/2014/main" id="{F9FBC88C-9594-4FC3-B4EF-490D88B44281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4761560" y="818063"/>
            <a:ext cx="8233333" cy="1617693"/>
          </a:xfrm>
          <a:prstGeom prst="rect">
            <a:avLst/>
          </a:prstGeom>
        </p:spPr>
      </p:pic>
      <p:sp>
        <p:nvSpPr>
          <p:cNvPr id="23" name="Freeform 35">
            <a:extLst>
              <a:ext uri="{FF2B5EF4-FFF2-40B4-BE49-F238E27FC236}">
                <a16:creationId xmlns:a16="http://schemas.microsoft.com/office/drawing/2014/main" id="{C3D70A66-2300-46D3-9883-EB7AE5178706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12258957" y="7284956"/>
            <a:ext cx="1244281" cy="1274551"/>
          </a:xfrm>
          <a:custGeom>
            <a:avLst/>
            <a:gdLst/>
            <a:ahLst/>
            <a:cxnLst/>
            <a:rect l="l" t="t" r="r" b="b"/>
            <a:pathLst>
              <a:path w="1244281" h="1274551">
                <a:moveTo>
                  <a:pt x="0" y="0"/>
                </a:moveTo>
                <a:lnTo>
                  <a:pt x="1244280" y="0"/>
                </a:lnTo>
                <a:lnTo>
                  <a:pt x="1244280" y="1274551"/>
                </a:lnTo>
                <a:lnTo>
                  <a:pt x="0" y="1274551"/>
                </a:lnTo>
                <a:lnTo>
                  <a:pt x="0" y="0"/>
                </a:lnTo>
                <a:close/>
              </a:path>
            </a:pathLst>
          </a:custGeom>
          <a:blipFill>
            <a:blip r:embed="rId13"/>
            <a:stretch>
              <a:fillRect/>
            </a:stretch>
          </a:blipFill>
        </p:spPr>
        <p:txBody>
          <a:bodyPr/>
          <a:lstStyle/>
          <a:p>
            <a:endParaRPr lang="ru-RU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" name="Рисунок 54">
            <a:extLst>
              <a:ext uri="{FF2B5EF4-FFF2-40B4-BE49-F238E27FC236}">
                <a16:creationId xmlns:a16="http://schemas.microsoft.com/office/drawing/2014/main" id="{C56DB5F6-BDA0-49ED-99FA-6CA5BA994C6B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8287999" cy="10287000"/>
          </a:xfrm>
          <a:prstGeom prst="rect">
            <a:avLst/>
          </a:prstGeom>
        </p:spPr>
      </p:pic>
      <p:pic>
        <p:nvPicPr>
          <p:cNvPr id="49" name="Рисунок 48">
            <a:extLst>
              <a:ext uri="{FF2B5EF4-FFF2-40B4-BE49-F238E27FC236}">
                <a16:creationId xmlns:a16="http://schemas.microsoft.com/office/drawing/2014/main" id="{7CBCAB59-C26E-4868-A971-051876DAFB37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 b="67987"/>
          <a:stretch/>
        </p:blipFill>
        <p:spPr>
          <a:xfrm>
            <a:off x="6840345" y="8751289"/>
            <a:ext cx="4812789" cy="1535712"/>
          </a:xfrm>
          <a:prstGeom prst="rect">
            <a:avLst/>
          </a:prstGeom>
        </p:spPr>
      </p:pic>
      <p:grpSp>
        <p:nvGrpSpPr>
          <p:cNvPr id="2" name="Group 2"/>
          <p:cNvGrpSpPr>
            <a:grpSpLocks noGrp="1" noUngrp="1" noRot="1" noMove="1" noResize="1"/>
          </p:cNvGrpSpPr>
          <p:nvPr/>
        </p:nvGrpSpPr>
        <p:grpSpPr>
          <a:xfrm>
            <a:off x="0" y="3634075"/>
            <a:ext cx="8697236" cy="5012847"/>
            <a:chOff x="0" y="0"/>
            <a:chExt cx="9860957" cy="6683796"/>
          </a:xfrm>
        </p:grpSpPr>
        <p:grpSp>
          <p:nvGrpSpPr>
            <p:cNvPr id="3" name="Group 3"/>
            <p:cNvGrpSpPr>
              <a:grpSpLocks noGrp="1" noUngrp="1" noRot="1" noMove="1" noResize="1"/>
            </p:cNvGrpSpPr>
            <p:nvPr/>
          </p:nvGrpSpPr>
          <p:grpSpPr>
            <a:xfrm>
              <a:off x="0" y="0"/>
              <a:ext cx="9860957" cy="6683796"/>
              <a:chOff x="0" y="0"/>
              <a:chExt cx="33529511" cy="22726437"/>
            </a:xfrm>
          </p:grpSpPr>
          <p:sp>
            <p:nvSpPr>
              <p:cNvPr id="4" name="Freeform 4"/>
              <p:cNvSpPr>
                <a:spLocks noGrp="1" noRot="1" noMove="1" noResize="1" noEditPoints="1" noAdjustHandles="1" noChangeArrowheads="1" noChangeShapeType="1"/>
              </p:cNvSpPr>
              <p:nvPr/>
            </p:nvSpPr>
            <p:spPr>
              <a:xfrm>
                <a:off x="0" y="0"/>
                <a:ext cx="33529510" cy="22726438"/>
              </a:xfrm>
              <a:custGeom>
                <a:avLst/>
                <a:gdLst/>
                <a:ahLst/>
                <a:cxnLst/>
                <a:rect l="l" t="t" r="r" b="b"/>
                <a:pathLst>
                  <a:path w="33529510" h="22726438">
                    <a:moveTo>
                      <a:pt x="0" y="0"/>
                    </a:moveTo>
                    <a:lnTo>
                      <a:pt x="0" y="22726438"/>
                    </a:lnTo>
                    <a:lnTo>
                      <a:pt x="33529510" y="22726438"/>
                    </a:lnTo>
                    <a:lnTo>
                      <a:pt x="33529510" y="0"/>
                    </a:lnTo>
                    <a:lnTo>
                      <a:pt x="0" y="0"/>
                    </a:lnTo>
                    <a:close/>
                    <a:moveTo>
                      <a:pt x="33468549" y="22665477"/>
                    </a:moveTo>
                    <a:lnTo>
                      <a:pt x="59690" y="22665477"/>
                    </a:lnTo>
                    <a:lnTo>
                      <a:pt x="59690" y="59690"/>
                    </a:lnTo>
                    <a:lnTo>
                      <a:pt x="33468549" y="59690"/>
                    </a:lnTo>
                    <a:lnTo>
                      <a:pt x="33468549" y="22665477"/>
                    </a:ln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/>
              <a:lstStyle/>
              <a:p>
                <a:endParaRPr lang="ru-RU"/>
              </a:p>
            </p:txBody>
          </p:sp>
        </p:grpSp>
        <p:sp>
          <p:nvSpPr>
            <p:cNvPr id="5" name="TextBox 5"/>
            <p:cNvSpPr txBox="1"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2159896" y="894967"/>
              <a:ext cx="6336851" cy="4924425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marL="16933" marR="6773" algn="just" defTabSz="1219170">
                <a:tabLst>
                  <a:tab pos="538163" algn="l"/>
                </a:tabLst>
              </a:pPr>
              <a:r>
                <a:rPr lang="ru-RU" sz="2400" dirty="0">
                  <a:solidFill>
                    <a:schemeClr val="bg1"/>
                  </a:solidFill>
                  <a:latin typeface="Clear Sans Medium" panose="020B0604020202020204" charset="0"/>
                  <a:ea typeface="+mj-ea"/>
                  <a:cs typeface="Clear Sans Medium" panose="020B0604020202020204" charset="0"/>
                </a:rPr>
                <a:t>Техник по интеллектуальным интегрированным системам</a:t>
              </a:r>
            </a:p>
            <a:p>
              <a:pPr marL="16933" marR="6773" algn="just" defTabSz="1219170">
                <a:tabLst>
                  <a:tab pos="538163" algn="l"/>
                </a:tabLst>
              </a:pPr>
              <a:r>
                <a:rPr lang="ru-RU" sz="2400" dirty="0">
                  <a:solidFill>
                    <a:schemeClr val="bg1"/>
                  </a:solidFill>
                  <a:latin typeface="Clear Sans Medium" panose="020B0604020202020204" charset="0"/>
                  <a:ea typeface="+mj-ea"/>
                  <a:cs typeface="Clear Sans Medium" panose="020B0604020202020204" charset="0"/>
                </a:rPr>
                <a:t>– техник, который занимается разработкой, внедрением, сопровождением и техническим обслуживанием интеллектуальных систем, объединяющих программные и аппаратные компоненты </a:t>
              </a:r>
            </a:p>
            <a:p>
              <a:pPr marL="16933" marR="6773" algn="just" defTabSz="1219170">
                <a:tabLst>
                  <a:tab pos="538163" algn="l"/>
                </a:tabLst>
              </a:pPr>
              <a:r>
                <a:rPr lang="ru-RU" sz="2400" dirty="0">
                  <a:solidFill>
                    <a:schemeClr val="bg1"/>
                  </a:solidFill>
                  <a:latin typeface="Clear Sans Medium" panose="020B0604020202020204" charset="0"/>
                  <a:ea typeface="+mj-ea"/>
                  <a:cs typeface="Clear Sans Medium" panose="020B0604020202020204" charset="0"/>
                </a:rPr>
                <a:t>с элементами искусственного интеллекта и автоматизации</a:t>
              </a:r>
              <a:endParaRPr lang="ru-RU" sz="1400" dirty="0">
                <a:latin typeface="Clear Sans Medium" panose="020B0604020202020204" charset="0"/>
                <a:cs typeface="Clear Sans Medium" panose="020B0604020202020204" charset="0"/>
              </a:endParaRPr>
            </a:p>
          </p:txBody>
        </p:sp>
      </p:grpSp>
      <p:sp>
        <p:nvSpPr>
          <p:cNvPr id="6" name="TextBox 6"/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1905000" y="1778579"/>
            <a:ext cx="5432396" cy="9874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7709"/>
              </a:lnSpc>
            </a:pPr>
            <a:r>
              <a:rPr lang="ru-RU" sz="7000" b="1" dirty="0">
                <a:solidFill>
                  <a:schemeClr val="bg1"/>
                </a:solidFill>
                <a:latin typeface="Clear Sans Medium" panose="020B0604020202020204" charset="0"/>
                <a:cs typeface="Clear Sans Medium" panose="020B0604020202020204" charset="0"/>
              </a:rPr>
              <a:t>Кто он?</a:t>
            </a:r>
            <a:endParaRPr lang="en-US" sz="7000" b="1" dirty="0">
              <a:solidFill>
                <a:schemeClr val="bg1"/>
              </a:solidFill>
              <a:latin typeface="Clear Sans Medium" panose="020B0604020202020204" charset="0"/>
              <a:ea typeface="Clear Sans Medium"/>
              <a:cs typeface="Clear Sans Medium" panose="020B0604020202020204" charset="0"/>
              <a:sym typeface="Clear Sans Medium"/>
            </a:endParaRPr>
          </a:p>
        </p:txBody>
      </p:sp>
      <p:sp>
        <p:nvSpPr>
          <p:cNvPr id="7" name="TextBox 7"/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8439652" y="1755378"/>
            <a:ext cx="8300033" cy="102592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8044"/>
              </a:lnSpc>
              <a:spcBef>
                <a:spcPct val="0"/>
              </a:spcBef>
            </a:pPr>
            <a:r>
              <a:rPr lang="ru-RU" sz="6995" b="1" u="none" dirty="0">
                <a:solidFill>
                  <a:srgbClr val="FFFFFF"/>
                </a:solidFill>
                <a:latin typeface="Clear Sans Medium"/>
                <a:ea typeface="Clear Sans Medium"/>
                <a:cs typeface="Clear Sans Medium"/>
                <a:sym typeface="Clear Sans Medium"/>
              </a:rPr>
              <a:t>Чем занимается?</a:t>
            </a:r>
            <a:endParaRPr lang="en-US" sz="6995" b="1" u="none" dirty="0">
              <a:solidFill>
                <a:srgbClr val="FFFFFF"/>
              </a:solidFill>
              <a:latin typeface="Clear Sans Medium"/>
              <a:ea typeface="Clear Sans Medium"/>
              <a:cs typeface="Clear Sans Medium"/>
              <a:sym typeface="Clear Sans Medium"/>
            </a:endParaRPr>
          </a:p>
        </p:txBody>
      </p:sp>
      <p:sp>
        <p:nvSpPr>
          <p:cNvPr id="34" name="Freeform 34"/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0" y="8423593"/>
            <a:ext cx="1028700" cy="1076361"/>
          </a:xfrm>
          <a:custGeom>
            <a:avLst/>
            <a:gdLst/>
            <a:ahLst/>
            <a:cxnLst/>
            <a:rect l="l" t="t" r="r" b="b"/>
            <a:pathLst>
              <a:path w="1308645" h="1076361">
                <a:moveTo>
                  <a:pt x="0" y="0"/>
                </a:moveTo>
                <a:lnTo>
                  <a:pt x="1308645" y="0"/>
                </a:lnTo>
                <a:lnTo>
                  <a:pt x="1308645" y="1076361"/>
                </a:lnTo>
                <a:lnTo>
                  <a:pt x="0" y="1076361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-27213"/>
            </a:stretch>
          </a:blipFill>
        </p:spPr>
        <p:txBody>
          <a:bodyPr/>
          <a:lstStyle/>
          <a:p>
            <a:endParaRPr lang="ru-RU"/>
          </a:p>
        </p:txBody>
      </p:sp>
      <p:sp>
        <p:nvSpPr>
          <p:cNvPr id="36" name="Freeform 36"/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5244008" y="-1"/>
            <a:ext cx="1217088" cy="698703"/>
          </a:xfrm>
          <a:custGeom>
            <a:avLst/>
            <a:gdLst/>
            <a:ahLst/>
            <a:cxnLst/>
            <a:rect l="l" t="t" r="r" b="b"/>
            <a:pathLst>
              <a:path w="1217088" h="1017790">
                <a:moveTo>
                  <a:pt x="0" y="0"/>
                </a:moveTo>
                <a:lnTo>
                  <a:pt x="1217088" y="0"/>
                </a:lnTo>
                <a:lnTo>
                  <a:pt x="1217088" y="1017790"/>
                </a:lnTo>
                <a:lnTo>
                  <a:pt x="0" y="1017790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t="-45668"/>
            </a:stretch>
          </a:blipFill>
        </p:spPr>
        <p:txBody>
          <a:bodyPr/>
          <a:lstStyle/>
          <a:p>
            <a:endParaRPr lang="ru-RU"/>
          </a:p>
        </p:txBody>
      </p:sp>
      <p:sp>
        <p:nvSpPr>
          <p:cNvPr id="37" name="TextBox 19">
            <a:extLst>
              <a:ext uri="{FF2B5EF4-FFF2-40B4-BE49-F238E27FC236}">
                <a16:creationId xmlns:a16="http://schemas.microsoft.com/office/drawing/2014/main" id="{0DFE3077-F50D-4368-ADEE-A150F5B0E3A6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6477000" y="2003546"/>
            <a:ext cx="1760994" cy="56425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just">
              <a:lnSpc>
                <a:spcPts val="4404"/>
              </a:lnSpc>
              <a:spcBef>
                <a:spcPct val="0"/>
              </a:spcBef>
            </a:pPr>
            <a:r>
              <a:rPr lang="en-US" sz="3670" b="1" spc="-348" dirty="0">
                <a:solidFill>
                  <a:srgbClr val="FFFFFF"/>
                </a:solidFill>
                <a:latin typeface="Clear Sans Medium"/>
                <a:ea typeface="Clear Sans Medium"/>
                <a:cs typeface="Clear Sans Medium"/>
                <a:sym typeface="Clear Sans Medium"/>
              </a:rPr>
              <a:t>/ 01</a:t>
            </a:r>
          </a:p>
        </p:txBody>
      </p:sp>
      <p:sp>
        <p:nvSpPr>
          <p:cNvPr id="41" name="Freeform 10">
            <a:extLst>
              <a:ext uri="{FF2B5EF4-FFF2-40B4-BE49-F238E27FC236}">
                <a16:creationId xmlns:a16="http://schemas.microsoft.com/office/drawing/2014/main" id="{88B2D55F-F3D5-4BB0-957E-452EAE9BB795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16057380" y="4708347"/>
            <a:ext cx="2230619" cy="2671202"/>
          </a:xfrm>
          <a:custGeom>
            <a:avLst/>
            <a:gdLst/>
            <a:ahLst/>
            <a:cxnLst/>
            <a:rect l="l" t="t" r="r" b="b"/>
            <a:pathLst>
              <a:path w="3519362" h="3290604">
                <a:moveTo>
                  <a:pt x="0" y="0"/>
                </a:moveTo>
                <a:lnTo>
                  <a:pt x="3519362" y="0"/>
                </a:lnTo>
                <a:lnTo>
                  <a:pt x="3519362" y="3290604"/>
                </a:lnTo>
                <a:lnTo>
                  <a:pt x="0" y="3290604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 l="-1" r="-28076"/>
            </a:stretch>
          </a:blipFill>
        </p:spPr>
        <p:txBody>
          <a:bodyPr/>
          <a:lstStyle/>
          <a:p>
            <a:endParaRPr lang="ru-RU"/>
          </a:p>
        </p:txBody>
      </p:sp>
      <p:pic>
        <p:nvPicPr>
          <p:cNvPr id="51" name="Рисунок 50">
            <a:extLst>
              <a:ext uri="{FF2B5EF4-FFF2-40B4-BE49-F238E27FC236}">
                <a16:creationId xmlns:a16="http://schemas.microsoft.com/office/drawing/2014/main" id="{7C408F0C-8510-4C36-85F4-B7A37BA77526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 rot="10800000">
            <a:off x="16289350" y="698703"/>
            <a:ext cx="900670" cy="1581664"/>
          </a:xfrm>
          <a:prstGeom prst="rect">
            <a:avLst/>
          </a:prstGeom>
        </p:spPr>
      </p:pic>
      <p:pic>
        <p:nvPicPr>
          <p:cNvPr id="21" name="Рисунок 20">
            <a:extLst>
              <a:ext uri="{FF2B5EF4-FFF2-40B4-BE49-F238E27FC236}">
                <a16:creationId xmlns:a16="http://schemas.microsoft.com/office/drawing/2014/main" id="{858345C8-50C5-4D67-AAC6-A743EB4D4CF8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10262443" y="9639300"/>
            <a:ext cx="4977557" cy="202575"/>
          </a:xfrm>
          <a:prstGeom prst="rect">
            <a:avLst/>
          </a:prstGeom>
        </p:spPr>
      </p:pic>
      <p:sp>
        <p:nvSpPr>
          <p:cNvPr id="44" name="Прямоугольник 43">
            <a:extLst>
              <a:ext uri="{FF2B5EF4-FFF2-40B4-BE49-F238E27FC236}">
                <a16:creationId xmlns:a16="http://schemas.microsoft.com/office/drawing/2014/main" id="{EAEA70D9-98E1-49B1-9E6C-01944509A8D0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9753600" y="3629400"/>
            <a:ext cx="2691529" cy="2352299"/>
          </a:xfrm>
          <a:prstGeom prst="rect">
            <a:avLst/>
          </a:prstGeom>
          <a:noFill/>
          <a:ln>
            <a:solidFill>
              <a:schemeClr val="bg1">
                <a:lumMod val="95000"/>
              </a:schemeClr>
            </a:solidFill>
          </a:ln>
          <a:effectLst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6" name="Прямоугольник 45">
            <a:extLst>
              <a:ext uri="{FF2B5EF4-FFF2-40B4-BE49-F238E27FC236}">
                <a16:creationId xmlns:a16="http://schemas.microsoft.com/office/drawing/2014/main" id="{88D92E9A-8478-42C2-A9FC-85613C7D34A2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12676830" y="3634074"/>
            <a:ext cx="2824236" cy="5012847"/>
          </a:xfrm>
          <a:prstGeom prst="rect">
            <a:avLst/>
          </a:prstGeom>
          <a:noFill/>
          <a:ln>
            <a:solidFill>
              <a:schemeClr val="bg1">
                <a:lumMod val="95000"/>
              </a:schemeClr>
            </a:solidFill>
          </a:ln>
          <a:effectLst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7" name="Прямоугольник 46">
            <a:extLst>
              <a:ext uri="{FF2B5EF4-FFF2-40B4-BE49-F238E27FC236}">
                <a16:creationId xmlns:a16="http://schemas.microsoft.com/office/drawing/2014/main" id="{CED46D00-D438-440F-BB41-801188FFBE11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9753599" y="3945577"/>
            <a:ext cx="2720949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>
                <a:solidFill>
                  <a:schemeClr val="bg1"/>
                </a:solidFill>
                <a:latin typeface="Clear Sans Medium" panose="020B0604020202020204" charset="0"/>
                <a:ea typeface="+mj-ea"/>
                <a:cs typeface="Clear Sans Medium" panose="020B0604020202020204" charset="0"/>
              </a:rPr>
              <a:t>Разрабатывает программно-аппаратные интерфейсы микроконтроллерных систем</a:t>
            </a:r>
          </a:p>
        </p:txBody>
      </p:sp>
      <p:sp>
        <p:nvSpPr>
          <p:cNvPr id="48" name="Прямоугольник 47">
            <a:extLst>
              <a:ext uri="{FF2B5EF4-FFF2-40B4-BE49-F238E27FC236}">
                <a16:creationId xmlns:a16="http://schemas.microsoft.com/office/drawing/2014/main" id="{47524049-5557-4176-AEB8-F4B2B40D9D34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12801600" y="4408825"/>
            <a:ext cx="2640563" cy="34778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dirty="0">
                <a:solidFill>
                  <a:schemeClr val="bg1"/>
                </a:solidFill>
                <a:latin typeface="Clear Sans Medium" panose="020B0604020202020204" charset="0"/>
                <a:ea typeface="+mj-ea"/>
                <a:cs typeface="Clear Sans Medium" panose="020B0604020202020204" charset="0"/>
              </a:rPr>
              <a:t>Работает с программированием на языках C++ </a:t>
            </a:r>
          </a:p>
          <a:p>
            <a:pPr algn="ctr"/>
            <a:r>
              <a:rPr lang="ru-RU" sz="2000" dirty="0">
                <a:solidFill>
                  <a:schemeClr val="bg1"/>
                </a:solidFill>
                <a:latin typeface="Clear Sans Medium" panose="020B0604020202020204" charset="0"/>
                <a:ea typeface="+mj-ea"/>
                <a:cs typeface="Clear Sans Medium" panose="020B0604020202020204" charset="0"/>
              </a:rPr>
              <a:t>и Python, применяет основы искусственного интеллекта, нейросети, техническое зрение и управление манипуляторами</a:t>
            </a:r>
          </a:p>
        </p:txBody>
      </p:sp>
      <p:sp>
        <p:nvSpPr>
          <p:cNvPr id="50" name="Прямоугольник 49">
            <a:extLst>
              <a:ext uri="{FF2B5EF4-FFF2-40B4-BE49-F238E27FC236}">
                <a16:creationId xmlns:a16="http://schemas.microsoft.com/office/drawing/2014/main" id="{A91ADC3B-679C-4CC9-88CD-A14C1F296D0D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9753599" y="6602678"/>
            <a:ext cx="2691529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>
                <a:solidFill>
                  <a:schemeClr val="bg1"/>
                </a:solidFill>
                <a:latin typeface="Clear Sans Medium" panose="020B0604020202020204" charset="0"/>
                <a:ea typeface="+mj-ea"/>
                <a:cs typeface="Clear Sans Medium" panose="020B0604020202020204" charset="0"/>
              </a:rPr>
              <a:t>Разработка приложений  взаимодействия  </a:t>
            </a:r>
          </a:p>
          <a:p>
            <a:pPr algn="ctr"/>
            <a:r>
              <a:rPr lang="ru-RU" dirty="0">
                <a:solidFill>
                  <a:schemeClr val="bg1"/>
                </a:solidFill>
                <a:latin typeface="Clear Sans Medium" panose="020B0604020202020204" charset="0"/>
                <a:ea typeface="+mj-ea"/>
                <a:cs typeface="Clear Sans Medium" panose="020B0604020202020204" charset="0"/>
              </a:rPr>
              <a:t>с  интеллектуальными  интегрированными системами</a:t>
            </a:r>
          </a:p>
        </p:txBody>
      </p:sp>
      <p:sp>
        <p:nvSpPr>
          <p:cNvPr id="52" name="Прямоугольник 51">
            <a:extLst>
              <a:ext uri="{FF2B5EF4-FFF2-40B4-BE49-F238E27FC236}">
                <a16:creationId xmlns:a16="http://schemas.microsoft.com/office/drawing/2014/main" id="{A5F799E2-F24F-4CEB-A30D-C0978DAD4CF3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9753600" y="6303692"/>
            <a:ext cx="2691529" cy="2352299"/>
          </a:xfrm>
          <a:prstGeom prst="rect">
            <a:avLst/>
          </a:prstGeom>
          <a:noFill/>
          <a:ln>
            <a:solidFill>
              <a:schemeClr val="bg1">
                <a:lumMod val="95000"/>
              </a:schemeClr>
            </a:solidFill>
          </a:ln>
          <a:effectLst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0" name="Объект 49">
            <a:extLst>
              <a:ext uri="{FF2B5EF4-FFF2-40B4-BE49-F238E27FC236}">
                <a16:creationId xmlns:a16="http://schemas.microsoft.com/office/drawing/2014/main" id="{9AC27F16-1F12-4F8D-90C6-083F0113E0E8}"/>
              </a:ext>
            </a:extLst>
          </p:cNvPr>
          <p:cNvGraphicFramePr>
            <a:graphicFrameLocks noGrp="1" noDrilldown="1" noChangeAspect="1" noMove="1" noResize="1"/>
          </p:cNvGraphicFramePr>
          <p:nvPr>
            <p:extLst>
              <p:ext uri="{D42A27DB-BD31-4B8C-83A1-F6EECF244321}">
                <p14:modId xmlns:p14="http://schemas.microsoft.com/office/powerpoint/2010/main" val="3965265770"/>
              </p:ext>
            </p:extLst>
          </p:nvPr>
        </p:nvGraphicFramePr>
        <p:xfrm>
          <a:off x="-299545" y="-168494"/>
          <a:ext cx="18790746" cy="1056979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6" name="CorelDRAW" r:id="rId3" imgW="10899232" imgH="5159487" progId="CorelDraw.Graphic.24">
                  <p:embed/>
                </p:oleObj>
              </mc:Choice>
              <mc:Fallback>
                <p:oleObj name="CorelDRAW" r:id="rId3" imgW="10899232" imgH="5159487" progId="CorelDraw.Graphic.2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-299545" y="-168494"/>
                        <a:ext cx="18790746" cy="10569794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47" name="Рисунок 46">
            <a:extLst>
              <a:ext uri="{FF2B5EF4-FFF2-40B4-BE49-F238E27FC236}">
                <a16:creationId xmlns:a16="http://schemas.microsoft.com/office/drawing/2014/main" id="{AF0E7E8E-056B-4B7B-A324-8F269BFC5587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 l="34762" t="11773"/>
          <a:stretch/>
        </p:blipFill>
        <p:spPr>
          <a:xfrm rot="10800000">
            <a:off x="12496800" y="1249208"/>
            <a:ext cx="5967224" cy="9075891"/>
          </a:xfrm>
          <a:prstGeom prst="rect">
            <a:avLst/>
          </a:prstGeom>
        </p:spPr>
      </p:pic>
      <p:grpSp>
        <p:nvGrpSpPr>
          <p:cNvPr id="2" name="Group 2"/>
          <p:cNvGrpSpPr>
            <a:grpSpLocks noGrp="1" noUngrp="1" noRot="1" noMove="1" noResize="1"/>
          </p:cNvGrpSpPr>
          <p:nvPr/>
        </p:nvGrpSpPr>
        <p:grpSpPr>
          <a:xfrm>
            <a:off x="7467600" y="2781300"/>
            <a:ext cx="9791699" cy="1768146"/>
            <a:chOff x="0" y="-368058"/>
            <a:chExt cx="7325890" cy="1423399"/>
          </a:xfrm>
        </p:grpSpPr>
        <p:grpSp>
          <p:nvGrpSpPr>
            <p:cNvPr id="3" name="Group 3"/>
            <p:cNvGrpSpPr>
              <a:grpSpLocks noGrp="1" noUngrp="1" noRot="1" noMove="1" noResize="1"/>
            </p:cNvGrpSpPr>
            <p:nvPr/>
          </p:nvGrpSpPr>
          <p:grpSpPr>
            <a:xfrm>
              <a:off x="0" y="-368058"/>
              <a:ext cx="7325890" cy="1423399"/>
              <a:chOff x="0" y="-617454"/>
              <a:chExt cx="12289910" cy="2387894"/>
            </a:xfrm>
          </p:grpSpPr>
          <p:sp>
            <p:nvSpPr>
              <p:cNvPr id="4" name="Freeform 4"/>
              <p:cNvSpPr>
                <a:spLocks noGrp="1" noRot="1" noMove="1" noResize="1" noEditPoints="1" noAdjustHandles="1" noChangeArrowheads="1" noChangeShapeType="1"/>
              </p:cNvSpPr>
              <p:nvPr/>
            </p:nvSpPr>
            <p:spPr>
              <a:xfrm>
                <a:off x="0" y="-617454"/>
                <a:ext cx="12289910" cy="2387894"/>
              </a:xfrm>
              <a:custGeom>
                <a:avLst/>
                <a:gdLst/>
                <a:ahLst/>
                <a:cxnLst/>
                <a:rect l="l" t="t" r="r" b="b"/>
                <a:pathLst>
                  <a:path w="12289910" h="2387894">
                    <a:moveTo>
                      <a:pt x="0" y="0"/>
                    </a:moveTo>
                    <a:lnTo>
                      <a:pt x="0" y="2387894"/>
                    </a:lnTo>
                    <a:lnTo>
                      <a:pt x="12289910" y="2387894"/>
                    </a:lnTo>
                    <a:lnTo>
                      <a:pt x="12289910" y="0"/>
                    </a:lnTo>
                    <a:lnTo>
                      <a:pt x="0" y="0"/>
                    </a:lnTo>
                    <a:close/>
                    <a:moveTo>
                      <a:pt x="12228950" y="2326934"/>
                    </a:moveTo>
                    <a:lnTo>
                      <a:pt x="59690" y="2326934"/>
                    </a:lnTo>
                    <a:lnTo>
                      <a:pt x="59690" y="59690"/>
                    </a:lnTo>
                    <a:lnTo>
                      <a:pt x="12228950" y="59690"/>
                    </a:lnTo>
                    <a:lnTo>
                      <a:pt x="12228950" y="2326934"/>
                    </a:lnTo>
                    <a:close/>
                  </a:path>
                </a:pathLst>
              </a:custGeom>
              <a:solidFill>
                <a:srgbClr val="C7D0D8"/>
              </a:solidFill>
            </p:spPr>
            <p:txBody>
              <a:bodyPr/>
              <a:lstStyle/>
              <a:p>
                <a:endParaRPr lang="ru-RU"/>
              </a:p>
            </p:txBody>
          </p:sp>
        </p:grpSp>
        <p:sp>
          <p:nvSpPr>
            <p:cNvPr id="5" name="TextBox 5"/>
            <p:cNvSpPr txBox="1"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627119" y="78159"/>
              <a:ext cx="6308767" cy="49553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92075" lvl="5" indent="263525"/>
              <a:r>
                <a:rPr lang="ru-RU" sz="2000" dirty="0">
                  <a:solidFill>
                    <a:schemeClr val="bg1"/>
                  </a:solidFill>
                  <a:latin typeface="Montserrat" pitchFamily="2" charset="0"/>
                  <a:ea typeface="+mj-ea"/>
                  <a:cs typeface="+mj-cs"/>
                </a:rPr>
                <a:t>Проектирование архитектуры интеллектуальных интегрированных систем</a:t>
              </a:r>
            </a:p>
          </p:txBody>
        </p:sp>
      </p:grpSp>
      <p:sp>
        <p:nvSpPr>
          <p:cNvPr id="19" name="TextBox 19"/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13102309" y="1125691"/>
            <a:ext cx="1760994" cy="56425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just">
              <a:lnSpc>
                <a:spcPts val="4404"/>
              </a:lnSpc>
              <a:spcBef>
                <a:spcPct val="0"/>
              </a:spcBef>
            </a:pPr>
            <a:r>
              <a:rPr lang="en-US" sz="3670" b="1" spc="-348" dirty="0">
                <a:solidFill>
                  <a:srgbClr val="FFFFFF"/>
                </a:solidFill>
                <a:latin typeface="Clear Sans Medium"/>
                <a:ea typeface="Clear Sans Medium"/>
                <a:cs typeface="Clear Sans Medium"/>
                <a:sym typeface="Clear Sans Medium"/>
              </a:rPr>
              <a:t>/ 02</a:t>
            </a:r>
          </a:p>
        </p:txBody>
      </p:sp>
      <p:sp>
        <p:nvSpPr>
          <p:cNvPr id="23" name="Freeform 23"/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14512091" y="-168495"/>
            <a:ext cx="2041606" cy="1417703"/>
          </a:xfrm>
          <a:custGeom>
            <a:avLst/>
            <a:gdLst/>
            <a:ahLst/>
            <a:cxnLst/>
            <a:rect l="l" t="t" r="r" b="b"/>
            <a:pathLst>
              <a:path w="2041606" h="2031398">
                <a:moveTo>
                  <a:pt x="0" y="0"/>
                </a:moveTo>
                <a:lnTo>
                  <a:pt x="2041606" y="0"/>
                </a:lnTo>
                <a:lnTo>
                  <a:pt x="2041606" y="2031398"/>
                </a:lnTo>
                <a:lnTo>
                  <a:pt x="0" y="2031398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t="-43288"/>
            </a:stretch>
          </a:blipFill>
        </p:spPr>
        <p:txBody>
          <a:bodyPr/>
          <a:lstStyle/>
          <a:p>
            <a:endParaRPr lang="ru-RU"/>
          </a:p>
        </p:txBody>
      </p:sp>
      <p:grpSp>
        <p:nvGrpSpPr>
          <p:cNvPr id="28" name="Group 2">
            <a:extLst>
              <a:ext uri="{FF2B5EF4-FFF2-40B4-BE49-F238E27FC236}">
                <a16:creationId xmlns:a16="http://schemas.microsoft.com/office/drawing/2014/main" id="{25B604A5-9B73-41B5-A3E6-4B737B47017B}"/>
              </a:ext>
            </a:extLst>
          </p:cNvPr>
          <p:cNvGrpSpPr>
            <a:grpSpLocks noGrp="1" noUngrp="1" noRot="1" noMove="1" noResize="1"/>
          </p:cNvGrpSpPr>
          <p:nvPr/>
        </p:nvGrpSpPr>
        <p:grpSpPr>
          <a:xfrm>
            <a:off x="7467600" y="4937263"/>
            <a:ext cx="9791699" cy="1501638"/>
            <a:chOff x="0" y="-276285"/>
            <a:chExt cx="7325890" cy="1423399"/>
          </a:xfrm>
        </p:grpSpPr>
        <p:grpSp>
          <p:nvGrpSpPr>
            <p:cNvPr id="29" name="Group 3">
              <a:extLst>
                <a:ext uri="{FF2B5EF4-FFF2-40B4-BE49-F238E27FC236}">
                  <a16:creationId xmlns:a16="http://schemas.microsoft.com/office/drawing/2014/main" id="{6A5A5F3C-1AF4-46A7-A383-F2D6BF877194}"/>
                </a:ext>
              </a:extLst>
            </p:cNvPr>
            <p:cNvGrpSpPr>
              <a:grpSpLocks noGrp="1" noUngrp="1" noRot="1" noMove="1" noResize="1"/>
            </p:cNvGrpSpPr>
            <p:nvPr/>
          </p:nvGrpSpPr>
          <p:grpSpPr>
            <a:xfrm>
              <a:off x="0" y="-276285"/>
              <a:ext cx="7325890" cy="1423399"/>
              <a:chOff x="0" y="-463496"/>
              <a:chExt cx="12289910" cy="2387894"/>
            </a:xfrm>
          </p:grpSpPr>
          <p:sp>
            <p:nvSpPr>
              <p:cNvPr id="31" name="Freeform 4">
                <a:extLst>
                  <a:ext uri="{FF2B5EF4-FFF2-40B4-BE49-F238E27FC236}">
                    <a16:creationId xmlns:a16="http://schemas.microsoft.com/office/drawing/2014/main" id="{6EDD3000-1E00-4F24-9298-D82076EE3655}"/>
                  </a:ext>
                </a:extLst>
              </p:cNvPr>
              <p:cNvSpPr>
                <a:spLocks noGrp="1" noRot="1" noMove="1" noResize="1" noEditPoints="1" noAdjustHandles="1" noChangeArrowheads="1" noChangeShapeType="1"/>
              </p:cNvSpPr>
              <p:nvPr/>
            </p:nvSpPr>
            <p:spPr>
              <a:xfrm>
                <a:off x="0" y="-463496"/>
                <a:ext cx="12289910" cy="2387894"/>
              </a:xfrm>
              <a:custGeom>
                <a:avLst/>
                <a:gdLst/>
                <a:ahLst/>
                <a:cxnLst/>
                <a:rect l="l" t="t" r="r" b="b"/>
                <a:pathLst>
                  <a:path w="12289910" h="2387894">
                    <a:moveTo>
                      <a:pt x="0" y="0"/>
                    </a:moveTo>
                    <a:lnTo>
                      <a:pt x="0" y="2387894"/>
                    </a:lnTo>
                    <a:lnTo>
                      <a:pt x="12289910" y="2387894"/>
                    </a:lnTo>
                    <a:lnTo>
                      <a:pt x="12289910" y="0"/>
                    </a:lnTo>
                    <a:lnTo>
                      <a:pt x="0" y="0"/>
                    </a:lnTo>
                    <a:close/>
                    <a:moveTo>
                      <a:pt x="12228950" y="2326934"/>
                    </a:moveTo>
                    <a:lnTo>
                      <a:pt x="59690" y="2326934"/>
                    </a:lnTo>
                    <a:lnTo>
                      <a:pt x="59690" y="59690"/>
                    </a:lnTo>
                    <a:lnTo>
                      <a:pt x="12228950" y="59690"/>
                    </a:lnTo>
                    <a:lnTo>
                      <a:pt x="12228950" y="2326934"/>
                    </a:lnTo>
                    <a:close/>
                  </a:path>
                </a:pathLst>
              </a:custGeom>
              <a:solidFill>
                <a:srgbClr val="C7D0D8"/>
              </a:solidFill>
            </p:spPr>
            <p:txBody>
              <a:bodyPr/>
              <a:lstStyle/>
              <a:p>
                <a:endParaRPr lang="ru-RU"/>
              </a:p>
            </p:txBody>
          </p:sp>
        </p:grpSp>
        <p:sp>
          <p:nvSpPr>
            <p:cNvPr id="30" name="TextBox 5">
              <a:extLst>
                <a:ext uri="{FF2B5EF4-FFF2-40B4-BE49-F238E27FC236}">
                  <a16:creationId xmlns:a16="http://schemas.microsoft.com/office/drawing/2014/main" id="{696E6CBD-5DB3-4B86-B946-69EB2268EA75}"/>
                </a:ext>
              </a:extLst>
            </p:cNvPr>
            <p:cNvSpPr txBox="1"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627119" y="152574"/>
              <a:ext cx="6308767" cy="583481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r>
                <a:rPr lang="ru-RU" sz="2000" dirty="0">
                  <a:solidFill>
                    <a:schemeClr val="bg1"/>
                  </a:solidFill>
                  <a:latin typeface="Montserrat" pitchFamily="2" charset="0"/>
                  <a:ea typeface="+mj-ea"/>
                  <a:cs typeface="+mj-cs"/>
                </a:rPr>
                <a:t>Сопровождение и схемотехническое обслуживание интеллектуальных интегрированных систем</a:t>
              </a:r>
            </a:p>
          </p:txBody>
        </p:sp>
      </p:grpSp>
      <p:grpSp>
        <p:nvGrpSpPr>
          <p:cNvPr id="34" name="Group 2">
            <a:extLst>
              <a:ext uri="{FF2B5EF4-FFF2-40B4-BE49-F238E27FC236}">
                <a16:creationId xmlns:a16="http://schemas.microsoft.com/office/drawing/2014/main" id="{587D79BC-2AB2-41DC-8840-06D8FFCEA70B}"/>
              </a:ext>
            </a:extLst>
          </p:cNvPr>
          <p:cNvGrpSpPr>
            <a:grpSpLocks noGrp="1" noUngrp="1" noRot="1" noMove="1" noResize="1"/>
          </p:cNvGrpSpPr>
          <p:nvPr/>
        </p:nvGrpSpPr>
        <p:grpSpPr>
          <a:xfrm>
            <a:off x="7467600" y="6766062"/>
            <a:ext cx="9791699" cy="1501638"/>
            <a:chOff x="0" y="-14054"/>
            <a:chExt cx="7325890" cy="1423399"/>
          </a:xfrm>
        </p:grpSpPr>
        <p:grpSp>
          <p:nvGrpSpPr>
            <p:cNvPr id="35" name="Group 3">
              <a:extLst>
                <a:ext uri="{FF2B5EF4-FFF2-40B4-BE49-F238E27FC236}">
                  <a16:creationId xmlns:a16="http://schemas.microsoft.com/office/drawing/2014/main" id="{44D83E40-3F1C-48C5-8FF2-17CBCBC8A3D2}"/>
                </a:ext>
              </a:extLst>
            </p:cNvPr>
            <p:cNvGrpSpPr>
              <a:grpSpLocks noGrp="1" noUngrp="1" noRot="1" noMove="1" noResize="1"/>
            </p:cNvGrpSpPr>
            <p:nvPr/>
          </p:nvGrpSpPr>
          <p:grpSpPr>
            <a:xfrm>
              <a:off x="0" y="-14054"/>
              <a:ext cx="7325890" cy="1423399"/>
              <a:chOff x="0" y="-23577"/>
              <a:chExt cx="12289910" cy="2387894"/>
            </a:xfrm>
          </p:grpSpPr>
          <p:sp>
            <p:nvSpPr>
              <p:cNvPr id="37" name="Freeform 4">
                <a:extLst>
                  <a:ext uri="{FF2B5EF4-FFF2-40B4-BE49-F238E27FC236}">
                    <a16:creationId xmlns:a16="http://schemas.microsoft.com/office/drawing/2014/main" id="{357C3B84-9A38-4A0A-A928-1C58C72A8C9A}"/>
                  </a:ext>
                </a:extLst>
              </p:cNvPr>
              <p:cNvSpPr>
                <a:spLocks noGrp="1" noRot="1" noMove="1" noResize="1" noEditPoints="1" noAdjustHandles="1" noChangeArrowheads="1" noChangeShapeType="1"/>
              </p:cNvSpPr>
              <p:nvPr/>
            </p:nvSpPr>
            <p:spPr>
              <a:xfrm>
                <a:off x="0" y="-23577"/>
                <a:ext cx="12289910" cy="2387894"/>
              </a:xfrm>
              <a:custGeom>
                <a:avLst/>
                <a:gdLst/>
                <a:ahLst/>
                <a:cxnLst/>
                <a:rect l="l" t="t" r="r" b="b"/>
                <a:pathLst>
                  <a:path w="12289910" h="2387894">
                    <a:moveTo>
                      <a:pt x="0" y="0"/>
                    </a:moveTo>
                    <a:lnTo>
                      <a:pt x="0" y="2387894"/>
                    </a:lnTo>
                    <a:lnTo>
                      <a:pt x="12289910" y="2387894"/>
                    </a:lnTo>
                    <a:lnTo>
                      <a:pt x="12289910" y="0"/>
                    </a:lnTo>
                    <a:lnTo>
                      <a:pt x="0" y="0"/>
                    </a:lnTo>
                    <a:close/>
                    <a:moveTo>
                      <a:pt x="12228950" y="2326934"/>
                    </a:moveTo>
                    <a:lnTo>
                      <a:pt x="59690" y="2326934"/>
                    </a:lnTo>
                    <a:lnTo>
                      <a:pt x="59690" y="59690"/>
                    </a:lnTo>
                    <a:lnTo>
                      <a:pt x="12228950" y="59690"/>
                    </a:lnTo>
                    <a:lnTo>
                      <a:pt x="12228950" y="2326934"/>
                    </a:lnTo>
                    <a:close/>
                  </a:path>
                </a:pathLst>
              </a:custGeom>
              <a:solidFill>
                <a:srgbClr val="C7D0D8"/>
              </a:solidFill>
            </p:spPr>
            <p:txBody>
              <a:bodyPr/>
              <a:lstStyle/>
              <a:p>
                <a:endParaRPr lang="ru-RU"/>
              </a:p>
            </p:txBody>
          </p:sp>
        </p:grpSp>
        <p:sp>
          <p:nvSpPr>
            <p:cNvPr id="36" name="TextBox 5">
              <a:extLst>
                <a:ext uri="{FF2B5EF4-FFF2-40B4-BE49-F238E27FC236}">
                  <a16:creationId xmlns:a16="http://schemas.microsoft.com/office/drawing/2014/main" id="{8BB6C236-8870-499C-B1E7-F092E8C7C8E8}"/>
                </a:ext>
              </a:extLst>
            </p:cNvPr>
            <p:cNvSpPr txBox="1"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629976" y="397608"/>
              <a:ext cx="6308767" cy="583481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r>
                <a:rPr lang="ru-RU" sz="2000" dirty="0">
                  <a:solidFill>
                    <a:schemeClr val="bg1"/>
                  </a:solidFill>
                  <a:latin typeface="Montserrat" pitchFamily="2" charset="0"/>
                  <a:ea typeface="+mj-ea"/>
                  <a:cs typeface="+mj-cs"/>
                </a:rPr>
                <a:t>Сопровождение и схемотехническое обслуживание интеллектуальных интегрированных систем</a:t>
              </a:r>
            </a:p>
          </p:txBody>
        </p:sp>
      </p:grpSp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7152DB40-C9D2-450C-AF98-91F45FF5D511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10143" y="-533307"/>
            <a:ext cx="8731250" cy="8597806"/>
          </a:xfrm>
          <a:prstGeom prst="rect">
            <a:avLst/>
          </a:prstGeom>
        </p:spPr>
      </p:pic>
      <p:pic>
        <p:nvPicPr>
          <p:cNvPr id="42" name="Рисунок 41">
            <a:extLst>
              <a:ext uri="{FF2B5EF4-FFF2-40B4-BE49-F238E27FC236}">
                <a16:creationId xmlns:a16="http://schemas.microsoft.com/office/drawing/2014/main" id="{D6EA5268-CF6A-4657-8D78-6E4F0EC9A6AE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 r="34811" b="32043"/>
          <a:stretch/>
        </p:blipFill>
        <p:spPr>
          <a:xfrm rot="5460000">
            <a:off x="1483708" y="4426971"/>
            <a:ext cx="4190589" cy="7757346"/>
          </a:xfrm>
          <a:prstGeom prst="rect">
            <a:avLst/>
          </a:prstGeom>
        </p:spPr>
      </p:pic>
      <p:sp>
        <p:nvSpPr>
          <p:cNvPr id="22" name="TextBox 22"/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4370767" y="956019"/>
            <a:ext cx="8354666" cy="147732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l">
              <a:spcBef>
                <a:spcPct val="0"/>
              </a:spcBef>
            </a:pPr>
            <a:r>
              <a:rPr lang="ru-RU" sz="3200" dirty="0">
                <a:solidFill>
                  <a:schemeClr val="bg1"/>
                </a:solidFill>
                <a:latin typeface="Clear Sans" panose="020B0604020202020204" charset="0"/>
                <a:cs typeface="Clear Sans" panose="020B0604020202020204" charset="0"/>
              </a:rPr>
              <a:t>КОМПЕТЕНЦИЯ</a:t>
            </a:r>
          </a:p>
          <a:p>
            <a:pPr marL="0" lvl="0" indent="0" algn="l">
              <a:spcBef>
                <a:spcPct val="0"/>
              </a:spcBef>
            </a:pPr>
            <a:r>
              <a:rPr lang="ru-RU" sz="3200" dirty="0">
                <a:solidFill>
                  <a:schemeClr val="bg1"/>
                </a:solidFill>
                <a:latin typeface="Clear Sans" panose="020B0604020202020204" charset="0"/>
                <a:cs typeface="Clear Sans" panose="020B0604020202020204" charset="0"/>
              </a:rPr>
              <a:t>ТЕХНИК ПО ИНТЕЛЛЕКТУАЛЬНЫМ</a:t>
            </a:r>
          </a:p>
          <a:p>
            <a:pPr marL="0" lvl="0" indent="0" algn="l">
              <a:spcBef>
                <a:spcPct val="0"/>
              </a:spcBef>
            </a:pPr>
            <a:r>
              <a:rPr lang="ru-RU" sz="3200" dirty="0">
                <a:solidFill>
                  <a:schemeClr val="bg1"/>
                </a:solidFill>
                <a:latin typeface="Clear Sans" panose="020B0604020202020204" charset="0"/>
                <a:cs typeface="Clear Sans" panose="020B0604020202020204" charset="0"/>
              </a:rPr>
              <a:t>ИНТЕГРИРОВАННЫМ СИСТЕМАМ</a:t>
            </a:r>
          </a:p>
        </p:txBody>
      </p:sp>
      <p:sp>
        <p:nvSpPr>
          <p:cNvPr id="49" name="Freeform 2">
            <a:extLst>
              <a:ext uri="{FF2B5EF4-FFF2-40B4-BE49-F238E27FC236}">
                <a16:creationId xmlns:a16="http://schemas.microsoft.com/office/drawing/2014/main" id="{E4AD8B07-DCC6-4D64-A7C7-4C4BE537F99A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 rot="13598024">
            <a:off x="3931319" y="8606030"/>
            <a:ext cx="3039233" cy="2859211"/>
          </a:xfrm>
          <a:custGeom>
            <a:avLst/>
            <a:gdLst>
              <a:gd name="connsiteX0" fmla="*/ 2527877 w 3361234"/>
              <a:gd name="connsiteY0" fmla="*/ 0 h 3426620"/>
              <a:gd name="connsiteX1" fmla="*/ 3361234 w 3361234"/>
              <a:gd name="connsiteY1" fmla="*/ 14199 h 3426620"/>
              <a:gd name="connsiteX2" fmla="*/ 3361234 w 3361234"/>
              <a:gd name="connsiteY2" fmla="*/ 3426620 h 3426620"/>
              <a:gd name="connsiteX3" fmla="*/ 0 w 3361234"/>
              <a:gd name="connsiteY3" fmla="*/ 3426620 h 3426620"/>
              <a:gd name="connsiteX4" fmla="*/ 2527877 w 3361234"/>
              <a:gd name="connsiteY4" fmla="*/ 0 h 3426620"/>
              <a:gd name="connsiteX0" fmla="*/ 2527877 w 3361234"/>
              <a:gd name="connsiteY0" fmla="*/ 0 h 3426620"/>
              <a:gd name="connsiteX1" fmla="*/ 3361234 w 3361234"/>
              <a:gd name="connsiteY1" fmla="*/ 14199 h 3426620"/>
              <a:gd name="connsiteX2" fmla="*/ 3361234 w 3361234"/>
              <a:gd name="connsiteY2" fmla="*/ 3426620 h 3426620"/>
              <a:gd name="connsiteX3" fmla="*/ 0 w 3361234"/>
              <a:gd name="connsiteY3" fmla="*/ 3426620 h 3426620"/>
              <a:gd name="connsiteX4" fmla="*/ 2527877 w 3361234"/>
              <a:gd name="connsiteY4" fmla="*/ 0 h 3426620"/>
              <a:gd name="connsiteX0" fmla="*/ 2582650 w 3416007"/>
              <a:gd name="connsiteY0" fmla="*/ 0 h 3426620"/>
              <a:gd name="connsiteX1" fmla="*/ 3416007 w 3416007"/>
              <a:gd name="connsiteY1" fmla="*/ 14199 h 3426620"/>
              <a:gd name="connsiteX2" fmla="*/ 3416007 w 3416007"/>
              <a:gd name="connsiteY2" fmla="*/ 3426620 h 3426620"/>
              <a:gd name="connsiteX3" fmla="*/ 54773 w 3416007"/>
              <a:gd name="connsiteY3" fmla="*/ 3426620 h 3426620"/>
              <a:gd name="connsiteX4" fmla="*/ 2582650 w 3416007"/>
              <a:gd name="connsiteY4" fmla="*/ 0 h 3426620"/>
              <a:gd name="connsiteX0" fmla="*/ 2582650 w 3416007"/>
              <a:gd name="connsiteY0" fmla="*/ 0 h 3426620"/>
              <a:gd name="connsiteX1" fmla="*/ 3416007 w 3416007"/>
              <a:gd name="connsiteY1" fmla="*/ 14199 h 3426620"/>
              <a:gd name="connsiteX2" fmla="*/ 3416007 w 3416007"/>
              <a:gd name="connsiteY2" fmla="*/ 3426620 h 3426620"/>
              <a:gd name="connsiteX3" fmla="*/ 54773 w 3416007"/>
              <a:gd name="connsiteY3" fmla="*/ 3426620 h 3426620"/>
              <a:gd name="connsiteX4" fmla="*/ 2582650 w 3416007"/>
              <a:gd name="connsiteY4" fmla="*/ 0 h 3426620"/>
              <a:gd name="connsiteX0" fmla="*/ 2757893 w 3591250"/>
              <a:gd name="connsiteY0" fmla="*/ 0 h 3426620"/>
              <a:gd name="connsiteX1" fmla="*/ 3591250 w 3591250"/>
              <a:gd name="connsiteY1" fmla="*/ 14199 h 3426620"/>
              <a:gd name="connsiteX2" fmla="*/ 3591250 w 3591250"/>
              <a:gd name="connsiteY2" fmla="*/ 3426620 h 3426620"/>
              <a:gd name="connsiteX3" fmla="*/ 230016 w 3591250"/>
              <a:gd name="connsiteY3" fmla="*/ 3426620 h 3426620"/>
              <a:gd name="connsiteX4" fmla="*/ 590082 w 3591250"/>
              <a:gd name="connsiteY4" fmla="*/ 2408331 h 3426620"/>
              <a:gd name="connsiteX5" fmla="*/ 2757893 w 3591250"/>
              <a:gd name="connsiteY5" fmla="*/ 0 h 3426620"/>
              <a:gd name="connsiteX0" fmla="*/ 2757893 w 3591250"/>
              <a:gd name="connsiteY0" fmla="*/ 0 h 3426620"/>
              <a:gd name="connsiteX1" fmla="*/ 3591250 w 3591250"/>
              <a:gd name="connsiteY1" fmla="*/ 14199 h 3426620"/>
              <a:gd name="connsiteX2" fmla="*/ 3591250 w 3591250"/>
              <a:gd name="connsiteY2" fmla="*/ 3426620 h 3426620"/>
              <a:gd name="connsiteX3" fmla="*/ 230016 w 3591250"/>
              <a:gd name="connsiteY3" fmla="*/ 3426620 h 3426620"/>
              <a:gd name="connsiteX4" fmla="*/ 590082 w 3591250"/>
              <a:gd name="connsiteY4" fmla="*/ 2408331 h 3426620"/>
              <a:gd name="connsiteX5" fmla="*/ 2757893 w 3591250"/>
              <a:gd name="connsiteY5" fmla="*/ 0 h 3426620"/>
              <a:gd name="connsiteX0" fmla="*/ 2742560 w 3575917"/>
              <a:gd name="connsiteY0" fmla="*/ 0 h 3426620"/>
              <a:gd name="connsiteX1" fmla="*/ 3575917 w 3575917"/>
              <a:gd name="connsiteY1" fmla="*/ 14199 h 3426620"/>
              <a:gd name="connsiteX2" fmla="*/ 3575917 w 3575917"/>
              <a:gd name="connsiteY2" fmla="*/ 3426620 h 3426620"/>
              <a:gd name="connsiteX3" fmla="*/ 214683 w 3575917"/>
              <a:gd name="connsiteY3" fmla="*/ 3426620 h 3426620"/>
              <a:gd name="connsiteX4" fmla="*/ 574749 w 3575917"/>
              <a:gd name="connsiteY4" fmla="*/ 2408331 h 3426620"/>
              <a:gd name="connsiteX5" fmla="*/ 2742560 w 3575917"/>
              <a:gd name="connsiteY5" fmla="*/ 0 h 3426620"/>
              <a:gd name="connsiteX0" fmla="*/ 2760769 w 3575917"/>
              <a:gd name="connsiteY0" fmla="*/ 60338 h 3412421"/>
              <a:gd name="connsiteX1" fmla="*/ 3575917 w 3575917"/>
              <a:gd name="connsiteY1" fmla="*/ 0 h 3412421"/>
              <a:gd name="connsiteX2" fmla="*/ 3575917 w 3575917"/>
              <a:gd name="connsiteY2" fmla="*/ 3412421 h 3412421"/>
              <a:gd name="connsiteX3" fmla="*/ 214683 w 3575917"/>
              <a:gd name="connsiteY3" fmla="*/ 3412421 h 3412421"/>
              <a:gd name="connsiteX4" fmla="*/ 574749 w 3575917"/>
              <a:gd name="connsiteY4" fmla="*/ 2394132 h 3412421"/>
              <a:gd name="connsiteX5" fmla="*/ 2760769 w 3575917"/>
              <a:gd name="connsiteY5" fmla="*/ 60338 h 3412421"/>
              <a:gd name="connsiteX0" fmla="*/ 2760769 w 3575917"/>
              <a:gd name="connsiteY0" fmla="*/ 60338 h 3412421"/>
              <a:gd name="connsiteX1" fmla="*/ 3575917 w 3575917"/>
              <a:gd name="connsiteY1" fmla="*/ 0 h 3412421"/>
              <a:gd name="connsiteX2" fmla="*/ 3575917 w 3575917"/>
              <a:gd name="connsiteY2" fmla="*/ 3412421 h 3412421"/>
              <a:gd name="connsiteX3" fmla="*/ 214683 w 3575917"/>
              <a:gd name="connsiteY3" fmla="*/ 3412421 h 3412421"/>
              <a:gd name="connsiteX4" fmla="*/ 574749 w 3575917"/>
              <a:gd name="connsiteY4" fmla="*/ 2394132 h 3412421"/>
              <a:gd name="connsiteX5" fmla="*/ 2760769 w 3575917"/>
              <a:gd name="connsiteY5" fmla="*/ 60338 h 3412421"/>
              <a:gd name="connsiteX0" fmla="*/ 2810052 w 3625200"/>
              <a:gd name="connsiteY0" fmla="*/ 60338 h 3412421"/>
              <a:gd name="connsiteX1" fmla="*/ 3625200 w 3625200"/>
              <a:gd name="connsiteY1" fmla="*/ 0 h 3412421"/>
              <a:gd name="connsiteX2" fmla="*/ 3625200 w 3625200"/>
              <a:gd name="connsiteY2" fmla="*/ 3412421 h 3412421"/>
              <a:gd name="connsiteX3" fmla="*/ 202133 w 3625200"/>
              <a:gd name="connsiteY3" fmla="*/ 3406143 h 3412421"/>
              <a:gd name="connsiteX4" fmla="*/ 624032 w 3625200"/>
              <a:gd name="connsiteY4" fmla="*/ 2394132 h 3412421"/>
              <a:gd name="connsiteX5" fmla="*/ 2810052 w 3625200"/>
              <a:gd name="connsiteY5" fmla="*/ 60338 h 3412421"/>
              <a:gd name="connsiteX0" fmla="*/ 2810052 w 3625200"/>
              <a:gd name="connsiteY0" fmla="*/ 60338 h 3412421"/>
              <a:gd name="connsiteX1" fmla="*/ 3625200 w 3625200"/>
              <a:gd name="connsiteY1" fmla="*/ 0 h 3412421"/>
              <a:gd name="connsiteX2" fmla="*/ 3625200 w 3625200"/>
              <a:gd name="connsiteY2" fmla="*/ 3412421 h 3412421"/>
              <a:gd name="connsiteX3" fmla="*/ 202133 w 3625200"/>
              <a:gd name="connsiteY3" fmla="*/ 3406143 h 3412421"/>
              <a:gd name="connsiteX4" fmla="*/ 624032 w 3625200"/>
              <a:gd name="connsiteY4" fmla="*/ 2394132 h 3412421"/>
              <a:gd name="connsiteX5" fmla="*/ 2810052 w 3625200"/>
              <a:gd name="connsiteY5" fmla="*/ 60338 h 3412421"/>
              <a:gd name="connsiteX0" fmla="*/ 2812127 w 3627275"/>
              <a:gd name="connsiteY0" fmla="*/ 60338 h 3412421"/>
              <a:gd name="connsiteX1" fmla="*/ 3627275 w 3627275"/>
              <a:gd name="connsiteY1" fmla="*/ 0 h 3412421"/>
              <a:gd name="connsiteX2" fmla="*/ 3627275 w 3627275"/>
              <a:gd name="connsiteY2" fmla="*/ 3412421 h 3412421"/>
              <a:gd name="connsiteX3" fmla="*/ 204208 w 3627275"/>
              <a:gd name="connsiteY3" fmla="*/ 3406143 h 3412421"/>
              <a:gd name="connsiteX4" fmla="*/ 615395 w 3627275"/>
              <a:gd name="connsiteY4" fmla="*/ 2394438 h 3412421"/>
              <a:gd name="connsiteX5" fmla="*/ 2812127 w 3627275"/>
              <a:gd name="connsiteY5" fmla="*/ 60338 h 34124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627275" h="3412421">
                <a:moveTo>
                  <a:pt x="2812127" y="60338"/>
                </a:moveTo>
                <a:lnTo>
                  <a:pt x="3627275" y="0"/>
                </a:lnTo>
                <a:lnTo>
                  <a:pt x="3627275" y="3412421"/>
                </a:lnTo>
                <a:lnTo>
                  <a:pt x="204208" y="3406143"/>
                </a:lnTo>
                <a:cubicBezTo>
                  <a:pt x="-311700" y="3249386"/>
                  <a:pt x="271807" y="3435098"/>
                  <a:pt x="615395" y="2394438"/>
                </a:cubicBezTo>
                <a:cubicBezTo>
                  <a:pt x="621305" y="2390054"/>
                  <a:pt x="2815076" y="55438"/>
                  <a:pt x="2812127" y="60338"/>
                </a:cubicBez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  <p:txBody>
          <a:bodyPr/>
          <a:lstStyle/>
          <a:p>
            <a:endParaRPr lang="ru-RU" dirty="0"/>
          </a:p>
        </p:txBody>
      </p:sp>
      <p:pic>
        <p:nvPicPr>
          <p:cNvPr id="43" name="Рисунок 42">
            <a:extLst>
              <a:ext uri="{FF2B5EF4-FFF2-40B4-BE49-F238E27FC236}">
                <a16:creationId xmlns:a16="http://schemas.microsoft.com/office/drawing/2014/main" id="{CF7E5604-D80A-45F8-9427-0B08714F0502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10262443" y="9639300"/>
            <a:ext cx="4977557" cy="202575"/>
          </a:xfrm>
          <a:prstGeom prst="rect">
            <a:avLst/>
          </a:prstGeom>
        </p:spPr>
      </p:pic>
      <p:sp>
        <p:nvSpPr>
          <p:cNvPr id="54" name="Прямоугольник 42">
            <a:extLst>
              <a:ext uri="{FF2B5EF4-FFF2-40B4-BE49-F238E27FC236}">
                <a16:creationId xmlns:a16="http://schemas.microsoft.com/office/drawing/2014/main" id="{876F193E-EB9B-4C17-BD53-F884194B87B8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1379496" y="2777694"/>
            <a:ext cx="4951973" cy="4956606"/>
          </a:xfrm>
          <a:custGeom>
            <a:avLst/>
            <a:gdLst>
              <a:gd name="connsiteX0" fmla="*/ 0 w 9144000"/>
              <a:gd name="connsiteY0" fmla="*/ 0 h 4098817"/>
              <a:gd name="connsiteX1" fmla="*/ 9144000 w 9144000"/>
              <a:gd name="connsiteY1" fmla="*/ 0 h 4098817"/>
              <a:gd name="connsiteX2" fmla="*/ 9144000 w 9144000"/>
              <a:gd name="connsiteY2" fmla="*/ 4098817 h 4098817"/>
              <a:gd name="connsiteX3" fmla="*/ 0 w 9144000"/>
              <a:gd name="connsiteY3" fmla="*/ 4098817 h 4098817"/>
              <a:gd name="connsiteX4" fmla="*/ 0 w 9144000"/>
              <a:gd name="connsiteY4" fmla="*/ 0 h 4098817"/>
              <a:gd name="connsiteX0" fmla="*/ 1714500 w 9144000"/>
              <a:gd name="connsiteY0" fmla="*/ 19050 h 4098817"/>
              <a:gd name="connsiteX1" fmla="*/ 9144000 w 9144000"/>
              <a:gd name="connsiteY1" fmla="*/ 0 h 4098817"/>
              <a:gd name="connsiteX2" fmla="*/ 9144000 w 9144000"/>
              <a:gd name="connsiteY2" fmla="*/ 4098817 h 4098817"/>
              <a:gd name="connsiteX3" fmla="*/ 0 w 9144000"/>
              <a:gd name="connsiteY3" fmla="*/ 4098817 h 4098817"/>
              <a:gd name="connsiteX4" fmla="*/ 1714500 w 9144000"/>
              <a:gd name="connsiteY4" fmla="*/ 19050 h 4098817"/>
              <a:gd name="connsiteX0" fmla="*/ 38100 w 7467600"/>
              <a:gd name="connsiteY0" fmla="*/ 19050 h 4098817"/>
              <a:gd name="connsiteX1" fmla="*/ 7467600 w 7467600"/>
              <a:gd name="connsiteY1" fmla="*/ 0 h 4098817"/>
              <a:gd name="connsiteX2" fmla="*/ 7467600 w 7467600"/>
              <a:gd name="connsiteY2" fmla="*/ 4098817 h 4098817"/>
              <a:gd name="connsiteX3" fmla="*/ 0 w 7467600"/>
              <a:gd name="connsiteY3" fmla="*/ 4098817 h 4098817"/>
              <a:gd name="connsiteX4" fmla="*/ 38100 w 7467600"/>
              <a:gd name="connsiteY4" fmla="*/ 19050 h 40988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467600" h="4098817">
                <a:moveTo>
                  <a:pt x="38100" y="19050"/>
                </a:moveTo>
                <a:lnTo>
                  <a:pt x="7467600" y="0"/>
                </a:lnTo>
                <a:lnTo>
                  <a:pt x="7467600" y="4098817"/>
                </a:lnTo>
                <a:lnTo>
                  <a:pt x="0" y="4098817"/>
                </a:lnTo>
                <a:lnTo>
                  <a:pt x="38100" y="19050"/>
                </a:lnTo>
                <a:close/>
              </a:path>
            </a:pathLst>
          </a:custGeom>
          <a:solidFill>
            <a:srgbClr val="12205A">
              <a:alpha val="52549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53" name="Picture 2">
            <a:extLst>
              <a:ext uri="{FF2B5EF4-FFF2-40B4-BE49-F238E27FC236}">
                <a16:creationId xmlns:a16="http://schemas.microsoft.com/office/drawing/2014/main" id="{F1AEBDD3-F965-4E3E-B2FD-A6B472D8F25D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97773" y="3011394"/>
            <a:ext cx="4520264" cy="45202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8" name="Рисунок 47">
            <a:extLst>
              <a:ext uri="{FF2B5EF4-FFF2-40B4-BE49-F238E27FC236}">
                <a16:creationId xmlns:a16="http://schemas.microsoft.com/office/drawing/2014/main" id="{0B7F8F8A-B72F-4A4F-A4A5-7B965B9B191F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6"/>
              </a:ext>
            </a:extLst>
          </a:blip>
          <a:stretch>
            <a:fillRect/>
          </a:stretch>
        </p:blipFill>
        <p:spPr>
          <a:xfrm>
            <a:off x="658186" y="688584"/>
            <a:ext cx="2152233" cy="1261016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13">
            <a:extLst>
              <a:ext uri="{FF2B5EF4-FFF2-40B4-BE49-F238E27FC236}">
                <a16:creationId xmlns:a16="http://schemas.microsoft.com/office/drawing/2014/main" id="{27DEF037-A512-4746-AB2D-3472850F72A6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2895600" y="862543"/>
            <a:ext cx="14424720" cy="110799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25400" marR="10160" defTabSz="1828755">
              <a:spcBef>
                <a:spcPts val="11"/>
              </a:spcBef>
              <a:tabLst>
                <a:tab pos="5173851" algn="l"/>
              </a:tabLst>
            </a:pPr>
            <a:r>
              <a:rPr lang="ru-RU" sz="3600" b="1" dirty="0">
                <a:solidFill>
                  <a:prstClr val="white"/>
                </a:solidFill>
                <a:latin typeface="Clear Sans Medium" panose="020B0604020202020204" charset="0"/>
                <a:cs typeface="Clear Sans Medium" panose="020B0604020202020204" charset="0"/>
              </a:rPr>
              <a:t>ЧТО ИЗУЧАЕТ «</a:t>
            </a:r>
            <a:r>
              <a:rPr lang="ru-RU" sz="3600" b="1" dirty="0">
                <a:solidFill>
                  <a:schemeClr val="bg1"/>
                </a:solidFill>
                <a:latin typeface="Clear Sans Medium" panose="020B0604020202020204" charset="0"/>
                <a:ea typeface="+mj-ea"/>
                <a:cs typeface="Clear Sans Medium" panose="020B0604020202020204" charset="0"/>
              </a:rPr>
              <a:t>ТЕХНИК ПО ИНТЕЛЛЕКТУАЛЬНЫМ ИНТЕГРИРОВАННЫМ СИСТЕМАМ</a:t>
            </a:r>
            <a:r>
              <a:rPr lang="ru-RU" sz="3600" b="1" dirty="0">
                <a:solidFill>
                  <a:prstClr val="white"/>
                </a:solidFill>
                <a:latin typeface="Clear Sans Medium" panose="020B0604020202020204" charset="0"/>
                <a:cs typeface="Clear Sans Medium" panose="020B0604020202020204" charset="0"/>
              </a:rPr>
              <a:t>»</a:t>
            </a:r>
          </a:p>
        </p:txBody>
      </p:sp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2314CA94-BB13-4A99-838A-9B29E8A8A10F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2895600" y="3023299"/>
            <a:ext cx="5852160" cy="6120587"/>
          </a:xfrm>
          <a:prstGeom prst="rect">
            <a:avLst/>
          </a:prstGeom>
          <a:noFill/>
          <a:ln>
            <a:solidFill>
              <a:schemeClr val="bg1">
                <a:lumMod val="95000"/>
              </a:schemeClr>
            </a:solidFill>
          </a:ln>
          <a:effectLst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1371600"/>
            <a:endParaRPr lang="ru-RU" sz="270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15" name="Прямоугольник 14">
            <a:extLst>
              <a:ext uri="{FF2B5EF4-FFF2-40B4-BE49-F238E27FC236}">
                <a16:creationId xmlns:a16="http://schemas.microsoft.com/office/drawing/2014/main" id="{DA1796D3-9C16-420C-9780-9121059C52F9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3078478" y="3619500"/>
            <a:ext cx="5745482" cy="54014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ru-RU" sz="2300" dirty="0">
                <a:solidFill>
                  <a:schemeClr val="bg1"/>
                </a:solidFill>
                <a:latin typeface="Clear Sans Medium" panose="020B0604020202020204" charset="0"/>
                <a:ea typeface="+mj-ea"/>
                <a:cs typeface="Clear Sans Medium" panose="020B0604020202020204" charset="0"/>
              </a:rPr>
              <a:t>Операционные системы и среды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ru-RU" sz="2300" dirty="0">
                <a:solidFill>
                  <a:schemeClr val="bg1"/>
                </a:solidFill>
                <a:latin typeface="Clear Sans Medium" panose="020B0604020202020204" charset="0"/>
                <a:ea typeface="+mj-ea"/>
                <a:cs typeface="Clear Sans Medium" panose="020B0604020202020204" charset="0"/>
              </a:rPr>
              <a:t>Основы компьютерных сетей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ru-RU" sz="2300" dirty="0">
                <a:solidFill>
                  <a:schemeClr val="bg1"/>
                </a:solidFill>
                <a:latin typeface="Clear Sans Medium" panose="020B0604020202020204" charset="0"/>
                <a:ea typeface="+mj-ea"/>
                <a:cs typeface="Clear Sans Medium" panose="020B0604020202020204" charset="0"/>
              </a:rPr>
              <a:t>Основы алгоритмизации и программирования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ru-RU" sz="2300" dirty="0">
                <a:solidFill>
                  <a:schemeClr val="bg1"/>
                </a:solidFill>
                <a:latin typeface="Clear Sans Medium" panose="020B0604020202020204" charset="0"/>
                <a:ea typeface="+mj-ea"/>
                <a:cs typeface="Clear Sans Medium" panose="020B0604020202020204" charset="0"/>
              </a:rPr>
              <a:t>Участие в проектировании архитектуры интеллектуальных интегрированных систем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ru-RU" sz="2300" dirty="0">
                <a:solidFill>
                  <a:schemeClr val="bg1"/>
                </a:solidFill>
                <a:latin typeface="Clear Sans Medium" panose="020B0604020202020204" charset="0"/>
                <a:ea typeface="+mj-ea"/>
                <a:cs typeface="Clear Sans Medium" panose="020B0604020202020204" charset="0"/>
              </a:rPr>
              <a:t>Сопровождение и схемотехническое обслуживание интеллектуальных интегрированных систем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ru-RU" sz="2300" dirty="0">
                <a:solidFill>
                  <a:schemeClr val="bg1"/>
                </a:solidFill>
                <a:latin typeface="Clear Sans Medium" panose="020B0604020202020204" charset="0"/>
                <a:ea typeface="+mj-ea"/>
                <a:cs typeface="Clear Sans Medium" panose="020B0604020202020204" charset="0"/>
              </a:rPr>
              <a:t>Участие в разработке приложений взаимодействия с интеллектуальными интегрированными системами</a:t>
            </a:r>
          </a:p>
          <a:p>
            <a:pPr marL="428625" indent="-428625" defTabSz="1371600">
              <a:buFont typeface="Wingdings" panose="05000000000000000000" pitchFamily="2" charset="2"/>
              <a:buChar char="Ø"/>
            </a:pPr>
            <a:endParaRPr lang="ru-RU" sz="2300" dirty="0">
              <a:solidFill>
                <a:prstClr val="white"/>
              </a:solidFill>
              <a:latin typeface="Clear Sans Medium" panose="020B0604020202020204" charset="0"/>
              <a:cs typeface="Clear Sans Medium" panose="020B0604020202020204" charset="0"/>
            </a:endParaRPr>
          </a:p>
        </p:txBody>
      </p:sp>
      <p:sp>
        <p:nvSpPr>
          <p:cNvPr id="13" name="Прямоугольник 12">
            <a:extLst>
              <a:ext uri="{FF2B5EF4-FFF2-40B4-BE49-F238E27FC236}">
                <a16:creationId xmlns:a16="http://schemas.microsoft.com/office/drawing/2014/main" id="{8E741BAD-CDA9-4EA1-8255-F0DCE6C4363A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9592233" y="3023298"/>
            <a:ext cx="2583663" cy="2893975"/>
          </a:xfrm>
          <a:prstGeom prst="rect">
            <a:avLst/>
          </a:prstGeom>
          <a:noFill/>
          <a:ln>
            <a:solidFill>
              <a:schemeClr val="bg1">
                <a:lumMod val="95000"/>
              </a:schemeClr>
            </a:solidFill>
          </a:ln>
          <a:effectLst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" name="Прямоугольник 13">
            <a:extLst>
              <a:ext uri="{FF2B5EF4-FFF2-40B4-BE49-F238E27FC236}">
                <a16:creationId xmlns:a16="http://schemas.microsoft.com/office/drawing/2014/main" id="{C317C566-5C79-46E5-AD77-33FEEC78F171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12496800" y="3023298"/>
            <a:ext cx="3429000" cy="6120587"/>
          </a:xfrm>
          <a:prstGeom prst="rect">
            <a:avLst/>
          </a:prstGeom>
          <a:noFill/>
          <a:ln>
            <a:solidFill>
              <a:schemeClr val="bg1">
                <a:lumMod val="95000"/>
              </a:schemeClr>
            </a:solidFill>
          </a:ln>
          <a:effectLst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6" name="Прямоугольник 15">
            <a:extLst>
              <a:ext uri="{FF2B5EF4-FFF2-40B4-BE49-F238E27FC236}">
                <a16:creationId xmlns:a16="http://schemas.microsoft.com/office/drawing/2014/main" id="{D17F2E2E-75A7-4CC8-9938-8614C4034AC9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9592233" y="6249911"/>
            <a:ext cx="2583663" cy="2893974"/>
          </a:xfrm>
          <a:prstGeom prst="rect">
            <a:avLst/>
          </a:prstGeom>
          <a:noFill/>
          <a:ln>
            <a:solidFill>
              <a:schemeClr val="bg1">
                <a:lumMod val="95000"/>
              </a:schemeClr>
            </a:solidFill>
          </a:ln>
          <a:effectLst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7" name="Прямоугольник 16">
            <a:extLst>
              <a:ext uri="{FF2B5EF4-FFF2-40B4-BE49-F238E27FC236}">
                <a16:creationId xmlns:a16="http://schemas.microsoft.com/office/drawing/2014/main" id="{D24F104C-7442-4A3B-AB48-FE492BA4D11D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9561933" y="3408456"/>
            <a:ext cx="2635654" cy="21236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200" dirty="0">
                <a:solidFill>
                  <a:schemeClr val="bg1"/>
                </a:solidFill>
                <a:latin typeface="Clear Sans Medium" panose="020B0604020202020204" charset="0"/>
                <a:ea typeface="+mj-ea"/>
                <a:cs typeface="Clear Sans Medium" panose="020B0604020202020204" charset="0"/>
              </a:rPr>
              <a:t>Рабочая профессия «Монтажник радиоэлектронной аппаратуры </a:t>
            </a:r>
            <a:endParaRPr lang="en-US" sz="2200" dirty="0">
              <a:solidFill>
                <a:schemeClr val="bg1"/>
              </a:solidFill>
              <a:latin typeface="Clear Sans Medium" panose="020B0604020202020204" charset="0"/>
              <a:ea typeface="+mj-ea"/>
              <a:cs typeface="Clear Sans Medium" panose="020B0604020202020204" charset="0"/>
            </a:endParaRPr>
          </a:p>
          <a:p>
            <a:pPr algn="ctr"/>
            <a:r>
              <a:rPr lang="ru-RU" sz="2200" dirty="0">
                <a:solidFill>
                  <a:schemeClr val="bg1"/>
                </a:solidFill>
                <a:latin typeface="Clear Sans Medium" panose="020B0604020202020204" charset="0"/>
                <a:ea typeface="+mj-ea"/>
                <a:cs typeface="Clear Sans Medium" panose="020B0604020202020204" charset="0"/>
              </a:rPr>
              <a:t>и приборов»</a:t>
            </a:r>
          </a:p>
        </p:txBody>
      </p:sp>
      <p:sp>
        <p:nvSpPr>
          <p:cNvPr id="18" name="Прямоугольник 17">
            <a:extLst>
              <a:ext uri="{FF2B5EF4-FFF2-40B4-BE49-F238E27FC236}">
                <a16:creationId xmlns:a16="http://schemas.microsoft.com/office/drawing/2014/main" id="{0A8DE3B8-9681-47FA-AA84-DB5B76E1ABEF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12645354" y="4399488"/>
            <a:ext cx="3188788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dirty="0">
                <a:solidFill>
                  <a:schemeClr val="bg1"/>
                </a:solidFill>
                <a:latin typeface="Clear Sans Medium" panose="020B0604020202020204" charset="0"/>
                <a:ea typeface="+mj-ea"/>
                <a:cs typeface="Clear Sans Medium" panose="020B0604020202020204" charset="0"/>
              </a:rPr>
              <a:t>Дополнительный </a:t>
            </a:r>
            <a:endParaRPr lang="en-US" sz="2400" dirty="0">
              <a:solidFill>
                <a:schemeClr val="bg1"/>
              </a:solidFill>
              <a:latin typeface="Clear Sans Medium" panose="020B0604020202020204" charset="0"/>
              <a:ea typeface="+mj-ea"/>
              <a:cs typeface="Clear Sans Medium" panose="020B0604020202020204" charset="0"/>
            </a:endParaRPr>
          </a:p>
          <a:p>
            <a:pPr algn="ctr"/>
            <a:r>
              <a:rPr lang="ru-RU" sz="2400" dirty="0">
                <a:solidFill>
                  <a:schemeClr val="bg1"/>
                </a:solidFill>
                <a:latin typeface="Clear Sans Medium" panose="020B0604020202020204" charset="0"/>
                <a:ea typeface="+mj-ea"/>
                <a:cs typeface="Clear Sans Medium" panose="020B0604020202020204" charset="0"/>
              </a:rPr>
              <a:t>ПМ</a:t>
            </a:r>
            <a:r>
              <a:rPr lang="en-US" sz="2400" dirty="0">
                <a:solidFill>
                  <a:schemeClr val="bg1"/>
                </a:solidFill>
                <a:latin typeface="Clear Sans Medium" panose="020B0604020202020204" charset="0"/>
                <a:ea typeface="+mj-ea"/>
                <a:cs typeface="Clear Sans Medium" panose="020B0604020202020204" charset="0"/>
              </a:rPr>
              <a:t> </a:t>
            </a:r>
            <a:r>
              <a:rPr lang="ru-RU" sz="2400" dirty="0">
                <a:solidFill>
                  <a:schemeClr val="bg1"/>
                </a:solidFill>
                <a:latin typeface="Clear Sans Medium" panose="020B0604020202020204" charset="0"/>
                <a:ea typeface="+mj-ea"/>
                <a:cs typeface="Clear Sans Medium" panose="020B0604020202020204" charset="0"/>
              </a:rPr>
              <a:t>«Технологии машинного обучения </a:t>
            </a:r>
            <a:endParaRPr lang="en-US" sz="2400" dirty="0">
              <a:solidFill>
                <a:schemeClr val="bg1"/>
              </a:solidFill>
              <a:latin typeface="Clear Sans Medium" panose="020B0604020202020204" charset="0"/>
              <a:ea typeface="+mj-ea"/>
              <a:cs typeface="Clear Sans Medium" panose="020B0604020202020204" charset="0"/>
            </a:endParaRPr>
          </a:p>
          <a:p>
            <a:pPr algn="ctr"/>
            <a:r>
              <a:rPr lang="ru-RU" sz="2400" dirty="0">
                <a:solidFill>
                  <a:schemeClr val="bg1"/>
                </a:solidFill>
                <a:latin typeface="Clear Sans Medium" panose="020B0604020202020204" charset="0"/>
                <a:ea typeface="+mj-ea"/>
                <a:cs typeface="Clear Sans Medium" panose="020B0604020202020204" charset="0"/>
              </a:rPr>
              <a:t>и искусственного интеллекта </a:t>
            </a:r>
            <a:endParaRPr lang="en-US" sz="2400" dirty="0">
              <a:solidFill>
                <a:schemeClr val="bg1"/>
              </a:solidFill>
              <a:latin typeface="Clear Sans Medium" panose="020B0604020202020204" charset="0"/>
              <a:ea typeface="+mj-ea"/>
              <a:cs typeface="Clear Sans Medium" panose="020B0604020202020204" charset="0"/>
            </a:endParaRPr>
          </a:p>
          <a:p>
            <a:pPr algn="ctr"/>
            <a:r>
              <a:rPr lang="ru-RU" sz="2400" dirty="0">
                <a:solidFill>
                  <a:schemeClr val="bg1"/>
                </a:solidFill>
                <a:latin typeface="Clear Sans Medium" panose="020B0604020202020204" charset="0"/>
                <a:ea typeface="+mj-ea"/>
                <a:cs typeface="Clear Sans Medium" panose="020B0604020202020204" charset="0"/>
              </a:rPr>
              <a:t>в платформе цифровой экономики»</a:t>
            </a:r>
          </a:p>
        </p:txBody>
      </p:sp>
      <p:sp>
        <p:nvSpPr>
          <p:cNvPr id="19" name="Прямоугольник 18">
            <a:extLst>
              <a:ext uri="{FF2B5EF4-FFF2-40B4-BE49-F238E27FC236}">
                <a16:creationId xmlns:a16="http://schemas.microsoft.com/office/drawing/2014/main" id="{F23FA0FE-128F-4E6F-BA5A-9ED205CB747F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9592233" y="6912068"/>
            <a:ext cx="2564277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dirty="0">
                <a:solidFill>
                  <a:schemeClr val="bg1"/>
                </a:solidFill>
                <a:latin typeface="Clear Sans Medium" panose="020B0604020202020204" charset="0"/>
                <a:ea typeface="+mj-ea"/>
                <a:cs typeface="Clear Sans Medium" panose="020B0604020202020204" charset="0"/>
              </a:rPr>
              <a:t>Рабочая профессия</a:t>
            </a:r>
          </a:p>
          <a:p>
            <a:pPr algn="ctr"/>
            <a:r>
              <a:rPr lang="ru-RU" sz="2400" dirty="0">
                <a:solidFill>
                  <a:schemeClr val="bg1"/>
                </a:solidFill>
                <a:latin typeface="Clear Sans Medium" panose="020B0604020202020204" charset="0"/>
                <a:ea typeface="+mj-ea"/>
                <a:cs typeface="Clear Sans Medium" panose="020B0604020202020204" charset="0"/>
              </a:rPr>
              <a:t> «Оператор БПЛА»</a:t>
            </a:r>
          </a:p>
        </p:txBody>
      </p:sp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B4F54529-1CCF-47E7-9E90-FCB3B147C2E0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 rot="10800000">
            <a:off x="16869985" y="8353052"/>
            <a:ext cx="900670" cy="1581664"/>
          </a:xfrm>
          <a:prstGeom prst="rect">
            <a:avLst/>
          </a:prstGeom>
        </p:spPr>
      </p:pic>
      <p:sp>
        <p:nvSpPr>
          <p:cNvPr id="12" name="TextBox 19">
            <a:extLst>
              <a:ext uri="{FF2B5EF4-FFF2-40B4-BE49-F238E27FC236}">
                <a16:creationId xmlns:a16="http://schemas.microsoft.com/office/drawing/2014/main" id="{3E4F4D3D-AF90-4175-BBA7-B4A821D2876E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16349951" y="8888391"/>
            <a:ext cx="1760994" cy="56425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 algn="just">
              <a:lnSpc>
                <a:spcPts val="4404"/>
              </a:lnSpc>
              <a:spcBef>
                <a:spcPct val="0"/>
              </a:spcBef>
            </a:pPr>
            <a:r>
              <a:rPr lang="en-US" sz="3670" b="1" spc="-348" dirty="0">
                <a:solidFill>
                  <a:srgbClr val="FFFFFF"/>
                </a:solidFill>
                <a:latin typeface="Clear Sans Medium"/>
                <a:ea typeface="Clear Sans Medium"/>
                <a:cs typeface="Clear Sans Medium"/>
                <a:sym typeface="Clear Sans Medium"/>
              </a:rPr>
              <a:t>/ 0</a:t>
            </a:r>
            <a:r>
              <a:rPr lang="ru-RU" sz="3670" b="1" spc="-348" dirty="0">
                <a:solidFill>
                  <a:srgbClr val="FFFFFF"/>
                </a:solidFill>
                <a:latin typeface="Clear Sans Medium"/>
                <a:ea typeface="Clear Sans Medium"/>
                <a:cs typeface="Clear Sans Medium"/>
                <a:sym typeface="Clear Sans Medium"/>
              </a:rPr>
              <a:t>3</a:t>
            </a:r>
            <a:endParaRPr lang="en-US" sz="3670" b="1" spc="-348" dirty="0">
              <a:solidFill>
                <a:srgbClr val="FFFFFF"/>
              </a:solidFill>
              <a:latin typeface="Clear Sans Medium"/>
              <a:ea typeface="Clear Sans Medium"/>
              <a:cs typeface="Clear Sans Medium"/>
              <a:sym typeface="Clear Sans Medium"/>
            </a:endParaRPr>
          </a:p>
        </p:txBody>
      </p:sp>
    </p:spTree>
    <p:extLst>
      <p:ext uri="{BB962C8B-B14F-4D97-AF65-F5344CB8AC3E}">
        <p14:creationId xmlns:p14="http://schemas.microsoft.com/office/powerpoint/2010/main" val="355031984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Объект 6">
            <a:extLst>
              <a:ext uri="{FF2B5EF4-FFF2-40B4-BE49-F238E27FC236}">
                <a16:creationId xmlns:a16="http://schemas.microsoft.com/office/drawing/2014/main" id="{992A2194-7D9E-4108-9230-3BF9C705C853}"/>
              </a:ext>
            </a:extLst>
          </p:cNvPr>
          <p:cNvGraphicFramePr>
            <a:graphicFrameLocks noGrp="1" noDrilldown="1" noChangeAspect="1" noMove="1" noResize="1"/>
          </p:cNvGraphicFramePr>
          <p:nvPr>
            <p:extLst>
              <p:ext uri="{D42A27DB-BD31-4B8C-83A1-F6EECF244321}">
                <p14:modId xmlns:p14="http://schemas.microsoft.com/office/powerpoint/2010/main" val="2799816934"/>
              </p:ext>
            </p:extLst>
          </p:nvPr>
        </p:nvGraphicFramePr>
        <p:xfrm>
          <a:off x="-152400" y="-85725"/>
          <a:ext cx="18643602" cy="104870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50" name="CorelDRAW" r:id="rId3" imgW="10508486" imgH="7483792" progId="CorelDraw.Graphic.24">
                  <p:embed/>
                </p:oleObj>
              </mc:Choice>
              <mc:Fallback>
                <p:oleObj name="CorelDRAW" r:id="rId3" imgW="10508486" imgH="7483792" progId="CorelDraw.Graphic.2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-152400" y="-85725"/>
                        <a:ext cx="18643602" cy="1048702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49" name="Рисунок 48">
            <a:extLst>
              <a:ext uri="{FF2B5EF4-FFF2-40B4-BE49-F238E27FC236}">
                <a16:creationId xmlns:a16="http://schemas.microsoft.com/office/drawing/2014/main" id="{246745D5-1226-4447-B618-FC283EED0A3C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6550411" y="1109438"/>
            <a:ext cx="1111159" cy="1947957"/>
          </a:xfrm>
          <a:prstGeom prst="rect">
            <a:avLst/>
          </a:prstGeom>
        </p:spPr>
      </p:pic>
      <p:pic>
        <p:nvPicPr>
          <p:cNvPr id="48" name="Рисунок 47">
            <a:extLst>
              <a:ext uri="{FF2B5EF4-FFF2-40B4-BE49-F238E27FC236}">
                <a16:creationId xmlns:a16="http://schemas.microsoft.com/office/drawing/2014/main" id="{DA262E79-93D0-4300-81A6-1B9A9ADC7E7A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 b="46091"/>
          <a:stretch/>
        </p:blipFill>
        <p:spPr>
          <a:xfrm>
            <a:off x="10693617" y="8824913"/>
            <a:ext cx="2933700" cy="1576388"/>
          </a:xfrm>
          <a:prstGeom prst="rect">
            <a:avLst/>
          </a:prstGeom>
        </p:spPr>
      </p:pic>
      <p:pic>
        <p:nvPicPr>
          <p:cNvPr id="23" name="Рисунок 22">
            <a:extLst>
              <a:ext uri="{FF2B5EF4-FFF2-40B4-BE49-F238E27FC236}">
                <a16:creationId xmlns:a16="http://schemas.microsoft.com/office/drawing/2014/main" id="{EFF8C9BD-6F82-41DA-AB27-A7B5CF2F3265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10143" y="-533307"/>
            <a:ext cx="8731250" cy="8597806"/>
          </a:xfrm>
          <a:prstGeom prst="rect">
            <a:avLst/>
          </a:prstGeom>
        </p:spPr>
      </p:pic>
      <p:sp>
        <p:nvSpPr>
          <p:cNvPr id="5" name="TextBox 5"/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928454" y="7845998"/>
            <a:ext cx="7424012" cy="153888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r>
              <a:rPr lang="ru-RU" sz="2000" dirty="0">
                <a:solidFill>
                  <a:schemeClr val="bg1"/>
                </a:solidFill>
                <a:latin typeface="Clear Sans "/>
                <a:ea typeface="+mj-ea"/>
                <a:cs typeface="+mj-cs"/>
              </a:rPr>
              <a:t>Техники по ИИС могут работать в разнообразных сферах, включая компании, занимающиеся автоматизацией зданий, производственные предприятия, компании </a:t>
            </a:r>
            <a:endParaRPr lang="en-US" sz="2000" dirty="0">
              <a:solidFill>
                <a:schemeClr val="bg1"/>
              </a:solidFill>
              <a:latin typeface="Clear Sans "/>
              <a:ea typeface="+mj-ea"/>
              <a:cs typeface="+mj-cs"/>
            </a:endParaRPr>
          </a:p>
          <a:p>
            <a:r>
              <a:rPr lang="ru-RU" sz="2000" dirty="0">
                <a:solidFill>
                  <a:schemeClr val="bg1"/>
                </a:solidFill>
                <a:latin typeface="Clear Sans "/>
                <a:ea typeface="+mj-ea"/>
                <a:cs typeface="+mj-cs"/>
              </a:rPr>
              <a:t>по системной интеграции, IT-компании и стартапы, специализирующиеся на инновационных технологиях. </a:t>
            </a:r>
          </a:p>
        </p:txBody>
      </p:sp>
      <p:sp>
        <p:nvSpPr>
          <p:cNvPr id="19" name="TextBox 19"/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15216293" y="1858383"/>
            <a:ext cx="1760994" cy="56425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just">
              <a:lnSpc>
                <a:spcPts val="4404"/>
              </a:lnSpc>
              <a:spcBef>
                <a:spcPct val="0"/>
              </a:spcBef>
            </a:pPr>
            <a:r>
              <a:rPr lang="en-US" sz="3670" b="1" spc="-348" dirty="0">
                <a:solidFill>
                  <a:srgbClr val="FFFFFF"/>
                </a:solidFill>
                <a:latin typeface="Clear Sans Medium"/>
                <a:ea typeface="Clear Sans Medium"/>
                <a:cs typeface="Clear Sans Medium"/>
                <a:sym typeface="Clear Sans Medium"/>
              </a:rPr>
              <a:t>/ 0</a:t>
            </a:r>
            <a:r>
              <a:rPr lang="ru-RU" sz="3670" b="1" spc="-348" dirty="0">
                <a:solidFill>
                  <a:srgbClr val="FFFFFF"/>
                </a:solidFill>
                <a:latin typeface="Clear Sans Medium"/>
                <a:ea typeface="Clear Sans Medium"/>
                <a:cs typeface="Clear Sans Medium"/>
                <a:sym typeface="Clear Sans Medium"/>
              </a:rPr>
              <a:t>3</a:t>
            </a:r>
            <a:endParaRPr lang="en-US" sz="3670" b="1" spc="-348" dirty="0">
              <a:solidFill>
                <a:srgbClr val="FFFFFF"/>
              </a:solidFill>
              <a:latin typeface="Clear Sans Medium"/>
              <a:ea typeface="Clear Sans Medium"/>
              <a:cs typeface="Clear Sans Medium"/>
              <a:sym typeface="Clear Sans Medium"/>
            </a:endParaRPr>
          </a:p>
        </p:txBody>
      </p:sp>
      <p:sp>
        <p:nvSpPr>
          <p:cNvPr id="26" name="TextBox 22">
            <a:extLst>
              <a:ext uri="{FF2B5EF4-FFF2-40B4-BE49-F238E27FC236}">
                <a16:creationId xmlns:a16="http://schemas.microsoft.com/office/drawing/2014/main" id="{07D3D1E4-C65E-4262-B679-7D1E37102066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2936931" y="879779"/>
            <a:ext cx="9865575" cy="110799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16933" marR="6773" defTabSz="1219170">
              <a:spcBef>
                <a:spcPts val="7"/>
              </a:spcBef>
              <a:tabLst>
                <a:tab pos="3449234" algn="l"/>
              </a:tabLst>
            </a:pPr>
            <a:r>
              <a:rPr lang="ru-RU" sz="3600" dirty="0">
                <a:solidFill>
                  <a:schemeClr val="bg1"/>
                </a:solidFill>
                <a:latin typeface="Clear Sans Medium" panose="020B0604020202020204" charset="0"/>
                <a:ea typeface="+mj-ea"/>
                <a:cs typeface="Clear Sans Medium" panose="020B0604020202020204" charset="0"/>
              </a:rPr>
              <a:t>ГДЕ НУЖЕН ТЕХНИК ПО ИНТЕЛЛЕКТУАЛЬНЫМ ИНТЕГРИРОВАННЫМ СИСТЕМАМ?</a:t>
            </a:r>
          </a:p>
        </p:txBody>
      </p:sp>
      <p:sp>
        <p:nvSpPr>
          <p:cNvPr id="45" name="Freeform 5">
            <a:extLst>
              <a:ext uri="{FF2B5EF4-FFF2-40B4-BE49-F238E27FC236}">
                <a16:creationId xmlns:a16="http://schemas.microsoft.com/office/drawing/2014/main" id="{1CED863A-3B5D-4D21-969F-3F911A54D825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 flipH="1">
            <a:off x="1218332" y="-85726"/>
            <a:ext cx="1791567" cy="805709"/>
          </a:xfrm>
          <a:custGeom>
            <a:avLst/>
            <a:gdLst/>
            <a:ahLst/>
            <a:cxnLst/>
            <a:rect l="l" t="t" r="r" b="b"/>
            <a:pathLst>
              <a:path w="1791567" h="1498198">
                <a:moveTo>
                  <a:pt x="1791567" y="0"/>
                </a:moveTo>
                <a:lnTo>
                  <a:pt x="0" y="0"/>
                </a:lnTo>
                <a:lnTo>
                  <a:pt x="0" y="1498198"/>
                </a:lnTo>
                <a:lnTo>
                  <a:pt x="1791567" y="1498198"/>
                </a:lnTo>
                <a:lnTo>
                  <a:pt x="1791567" y="0"/>
                </a:lnTo>
                <a:close/>
              </a:path>
            </a:pathLst>
          </a:custGeom>
          <a:blipFill>
            <a:blip r:embed="rId10"/>
            <a:stretch>
              <a:fillRect t="-85948"/>
            </a:stretch>
          </a:blipFill>
        </p:spPr>
        <p:txBody>
          <a:bodyPr/>
          <a:lstStyle/>
          <a:p>
            <a:endParaRPr lang="ru-RU"/>
          </a:p>
        </p:txBody>
      </p:sp>
      <p:sp>
        <p:nvSpPr>
          <p:cNvPr id="50" name="Freeform 14">
            <a:extLst>
              <a:ext uri="{FF2B5EF4-FFF2-40B4-BE49-F238E27FC236}">
                <a16:creationId xmlns:a16="http://schemas.microsoft.com/office/drawing/2014/main" id="{004C10C7-A5C7-467A-83BA-1787D4D76A2E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 rot="18630989">
            <a:off x="11586557" y="7518211"/>
            <a:ext cx="2001258" cy="3338800"/>
          </a:xfrm>
          <a:custGeom>
            <a:avLst/>
            <a:gdLst>
              <a:gd name="connsiteX0" fmla="*/ 0 w 3791521"/>
              <a:gd name="connsiteY0" fmla="*/ 0 h 6352457"/>
              <a:gd name="connsiteX1" fmla="*/ 3791522 w 3791521"/>
              <a:gd name="connsiteY1" fmla="*/ 0 h 6352457"/>
              <a:gd name="connsiteX2" fmla="*/ 3791522 w 3791521"/>
              <a:gd name="connsiteY2" fmla="*/ 6266980 h 6352457"/>
              <a:gd name="connsiteX3" fmla="*/ 929432 w 3791521"/>
              <a:gd name="connsiteY3" fmla="*/ 6349165 h 6352457"/>
              <a:gd name="connsiteX4" fmla="*/ 0 w 3791521"/>
              <a:gd name="connsiteY4" fmla="*/ 6266980 h 6352457"/>
              <a:gd name="connsiteX5" fmla="*/ 0 w 3791521"/>
              <a:gd name="connsiteY5" fmla="*/ 0 h 6352457"/>
              <a:gd name="connsiteX0" fmla="*/ 0 w 3791523"/>
              <a:gd name="connsiteY0" fmla="*/ 0 h 6325588"/>
              <a:gd name="connsiteX1" fmla="*/ 3791522 w 3791523"/>
              <a:gd name="connsiteY1" fmla="*/ 0 h 6325588"/>
              <a:gd name="connsiteX2" fmla="*/ 3791522 w 3791523"/>
              <a:gd name="connsiteY2" fmla="*/ 6266980 h 6325588"/>
              <a:gd name="connsiteX3" fmla="*/ 1665432 w 3791523"/>
              <a:gd name="connsiteY3" fmla="*/ 6321547 h 6325588"/>
              <a:gd name="connsiteX4" fmla="*/ 0 w 3791523"/>
              <a:gd name="connsiteY4" fmla="*/ 6266980 h 6325588"/>
              <a:gd name="connsiteX5" fmla="*/ 0 w 3791523"/>
              <a:gd name="connsiteY5" fmla="*/ 0 h 6325588"/>
              <a:gd name="connsiteX0" fmla="*/ 0 w 3791521"/>
              <a:gd name="connsiteY0" fmla="*/ 0 h 6325590"/>
              <a:gd name="connsiteX1" fmla="*/ 3791522 w 3791521"/>
              <a:gd name="connsiteY1" fmla="*/ 0 h 6325590"/>
              <a:gd name="connsiteX2" fmla="*/ 3791522 w 3791521"/>
              <a:gd name="connsiteY2" fmla="*/ 6266980 h 6325590"/>
              <a:gd name="connsiteX3" fmla="*/ 1665432 w 3791521"/>
              <a:gd name="connsiteY3" fmla="*/ 6321547 h 6325590"/>
              <a:gd name="connsiteX4" fmla="*/ 68141 w 3791521"/>
              <a:gd name="connsiteY4" fmla="*/ 4309740 h 6325590"/>
              <a:gd name="connsiteX5" fmla="*/ 0 w 3791521"/>
              <a:gd name="connsiteY5" fmla="*/ 0 h 6325590"/>
              <a:gd name="connsiteX0" fmla="*/ 0 w 3791523"/>
              <a:gd name="connsiteY0" fmla="*/ 0 h 6325588"/>
              <a:gd name="connsiteX1" fmla="*/ 3791522 w 3791523"/>
              <a:gd name="connsiteY1" fmla="*/ 0 h 6325588"/>
              <a:gd name="connsiteX2" fmla="*/ 3791522 w 3791523"/>
              <a:gd name="connsiteY2" fmla="*/ 6266980 h 6325588"/>
              <a:gd name="connsiteX3" fmla="*/ 1665432 w 3791523"/>
              <a:gd name="connsiteY3" fmla="*/ 6321547 h 6325588"/>
              <a:gd name="connsiteX4" fmla="*/ 86618 w 3791523"/>
              <a:gd name="connsiteY4" fmla="*/ 4421793 h 6325588"/>
              <a:gd name="connsiteX5" fmla="*/ 0 w 3791523"/>
              <a:gd name="connsiteY5" fmla="*/ 0 h 6325588"/>
              <a:gd name="connsiteX0" fmla="*/ 0 w 3791521"/>
              <a:gd name="connsiteY0" fmla="*/ 0 h 6325590"/>
              <a:gd name="connsiteX1" fmla="*/ 3791522 w 3791521"/>
              <a:gd name="connsiteY1" fmla="*/ 0 h 6325590"/>
              <a:gd name="connsiteX2" fmla="*/ 3791522 w 3791521"/>
              <a:gd name="connsiteY2" fmla="*/ 6266980 h 6325590"/>
              <a:gd name="connsiteX3" fmla="*/ 1665432 w 3791521"/>
              <a:gd name="connsiteY3" fmla="*/ 6321547 h 6325590"/>
              <a:gd name="connsiteX4" fmla="*/ 86617 w 3791521"/>
              <a:gd name="connsiteY4" fmla="*/ 4396348 h 6325590"/>
              <a:gd name="connsiteX5" fmla="*/ 0 w 3791521"/>
              <a:gd name="connsiteY5" fmla="*/ 0 h 6325590"/>
              <a:gd name="connsiteX0" fmla="*/ 0 w 3791523"/>
              <a:gd name="connsiteY0" fmla="*/ 0 h 6325588"/>
              <a:gd name="connsiteX1" fmla="*/ 3791522 w 3791523"/>
              <a:gd name="connsiteY1" fmla="*/ 0 h 6325588"/>
              <a:gd name="connsiteX2" fmla="*/ 3791522 w 3791523"/>
              <a:gd name="connsiteY2" fmla="*/ 6266980 h 6325588"/>
              <a:gd name="connsiteX3" fmla="*/ 1665432 w 3791523"/>
              <a:gd name="connsiteY3" fmla="*/ 6321547 h 6325588"/>
              <a:gd name="connsiteX4" fmla="*/ 86618 w 3791523"/>
              <a:gd name="connsiteY4" fmla="*/ 4525558 h 6325588"/>
              <a:gd name="connsiteX5" fmla="*/ 0 w 3791523"/>
              <a:gd name="connsiteY5" fmla="*/ 0 h 63255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791523" h="6325588">
                <a:moveTo>
                  <a:pt x="0" y="0"/>
                </a:moveTo>
                <a:lnTo>
                  <a:pt x="3791522" y="0"/>
                </a:lnTo>
                <a:lnTo>
                  <a:pt x="3791522" y="6266980"/>
                </a:lnTo>
                <a:cubicBezTo>
                  <a:pt x="3140306" y="6241322"/>
                  <a:pt x="2316648" y="6347205"/>
                  <a:pt x="1665432" y="6321547"/>
                </a:cubicBezTo>
                <a:lnTo>
                  <a:pt x="86618" y="4525558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  <p:txBody>
          <a:bodyPr/>
          <a:lstStyle/>
          <a:p>
            <a:endParaRPr lang="ru-RU"/>
          </a:p>
        </p:txBody>
      </p:sp>
      <p:pic>
        <p:nvPicPr>
          <p:cNvPr id="20" name="Рисунок 19">
            <a:extLst>
              <a:ext uri="{FF2B5EF4-FFF2-40B4-BE49-F238E27FC236}">
                <a16:creationId xmlns:a16="http://schemas.microsoft.com/office/drawing/2014/main" id="{94640FBF-E8CB-456B-A396-7985C027659C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953854" y="7100590"/>
            <a:ext cx="4977557" cy="202575"/>
          </a:xfrm>
          <a:prstGeom prst="rect">
            <a:avLst/>
          </a:prstGeom>
        </p:spPr>
      </p:pic>
      <p:sp>
        <p:nvSpPr>
          <p:cNvPr id="21" name="Прямоугольник 20">
            <a:extLst>
              <a:ext uri="{FF2B5EF4-FFF2-40B4-BE49-F238E27FC236}">
                <a16:creationId xmlns:a16="http://schemas.microsoft.com/office/drawing/2014/main" id="{BD6FC8D3-EA71-4807-ACBB-84B03606A94E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8811255" y="3826462"/>
            <a:ext cx="6299200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i="1" dirty="0">
                <a:solidFill>
                  <a:schemeClr val="bg1"/>
                </a:solidFill>
                <a:latin typeface="Clear Sans "/>
                <a:ea typeface="+mj-ea"/>
                <a:cs typeface="+mj-cs"/>
              </a:rPr>
              <a:t>Профессии</a:t>
            </a:r>
            <a:r>
              <a:rPr lang="en-US" sz="2000" i="1" dirty="0">
                <a:solidFill>
                  <a:schemeClr val="bg1"/>
                </a:solidFill>
                <a:latin typeface="Clear Sans "/>
                <a:ea typeface="+mj-ea"/>
                <a:cs typeface="+mj-cs"/>
              </a:rPr>
              <a:t> </a:t>
            </a:r>
            <a:r>
              <a:rPr lang="ru-RU" sz="2000" i="1" dirty="0">
                <a:solidFill>
                  <a:schemeClr val="bg1"/>
                </a:solidFill>
                <a:latin typeface="Clear Sans "/>
                <a:ea typeface="+mj-ea"/>
                <a:cs typeface="+mj-cs"/>
              </a:rPr>
              <a:t>для трудоустройства: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ru-RU" sz="2000" dirty="0">
                <a:solidFill>
                  <a:schemeClr val="bg1"/>
                </a:solidFill>
                <a:latin typeface="Clear Sans "/>
                <a:ea typeface="+mj-ea"/>
                <a:cs typeface="+mj-cs"/>
              </a:rPr>
              <a:t>Техник по интеллектуальным</a:t>
            </a:r>
            <a:r>
              <a:rPr lang="en-US" sz="2000" dirty="0">
                <a:solidFill>
                  <a:schemeClr val="bg1"/>
                </a:solidFill>
                <a:latin typeface="Clear Sans "/>
                <a:ea typeface="+mj-ea"/>
                <a:cs typeface="+mj-cs"/>
              </a:rPr>
              <a:t> </a:t>
            </a:r>
            <a:r>
              <a:rPr lang="ru-RU" sz="2000" dirty="0">
                <a:solidFill>
                  <a:schemeClr val="bg1"/>
                </a:solidFill>
                <a:latin typeface="Clear Sans "/>
                <a:ea typeface="+mj-ea"/>
                <a:cs typeface="+mj-cs"/>
              </a:rPr>
              <a:t>системам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ru-RU" sz="2000" dirty="0">
                <a:solidFill>
                  <a:schemeClr val="bg1"/>
                </a:solidFill>
                <a:latin typeface="Clear Sans "/>
                <a:ea typeface="+mj-ea"/>
                <a:cs typeface="+mj-cs"/>
              </a:rPr>
              <a:t>IT-специалист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ru-RU" sz="2000" dirty="0">
                <a:solidFill>
                  <a:schemeClr val="bg1"/>
                </a:solidFill>
                <a:latin typeface="Clear Sans "/>
                <a:ea typeface="+mj-ea"/>
                <a:cs typeface="+mj-cs"/>
              </a:rPr>
              <a:t>Разработчик интеллектуальных систем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ru-RU" sz="2000" dirty="0">
                <a:solidFill>
                  <a:schemeClr val="bg1"/>
                </a:solidFill>
                <a:latin typeface="Clear Sans "/>
                <a:ea typeface="+mj-ea"/>
                <a:cs typeface="+mj-cs"/>
              </a:rPr>
              <a:t>Специалист технической поддержки</a:t>
            </a:r>
            <a:endParaRPr lang="en-US" sz="2000" dirty="0">
              <a:solidFill>
                <a:schemeClr val="bg1"/>
              </a:solidFill>
              <a:latin typeface="Clear Sans "/>
              <a:ea typeface="+mj-ea"/>
              <a:cs typeface="+mj-cs"/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ru-RU" sz="2000" dirty="0">
                <a:solidFill>
                  <a:schemeClr val="bg1"/>
                </a:solidFill>
                <a:latin typeface="Clear Sans "/>
                <a:ea typeface="+mj-ea"/>
                <a:cs typeface="+mj-cs"/>
              </a:rPr>
              <a:t>Домашняя и промышленная автоматизация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ru-RU" sz="2000" dirty="0">
                <a:solidFill>
                  <a:schemeClr val="bg1"/>
                </a:solidFill>
                <a:latin typeface="Clear Sans "/>
                <a:ea typeface="+mj-ea"/>
                <a:cs typeface="+mj-cs"/>
              </a:rPr>
              <a:t>Системы безопасности и наблюдения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ru-RU" sz="2000" dirty="0">
                <a:solidFill>
                  <a:schemeClr val="bg1"/>
                </a:solidFill>
                <a:latin typeface="Clear Sans "/>
                <a:ea typeface="+mj-ea"/>
                <a:cs typeface="+mj-cs"/>
              </a:rPr>
              <a:t>Сетевые и коммуникационные системы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ru-RU" sz="2000" dirty="0">
                <a:solidFill>
                  <a:schemeClr val="bg1"/>
                </a:solidFill>
                <a:latin typeface="Clear Sans "/>
                <a:ea typeface="+mj-ea"/>
                <a:cs typeface="+mj-cs"/>
              </a:rPr>
              <a:t>Интеллектуальное транспортное оборудование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ru-RU" sz="2000" dirty="0">
                <a:solidFill>
                  <a:schemeClr val="bg1"/>
                </a:solidFill>
                <a:latin typeface="Clear Sans "/>
                <a:ea typeface="+mj-ea"/>
                <a:cs typeface="+mj-cs"/>
              </a:rPr>
              <a:t>Системы управления энергопотреблением 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ru-RU" sz="2000" dirty="0">
                <a:solidFill>
                  <a:schemeClr val="bg1"/>
                </a:solidFill>
                <a:latin typeface="Clear Sans "/>
                <a:ea typeface="+mj-ea"/>
                <a:cs typeface="+mj-cs"/>
              </a:rPr>
              <a:t>Интернет вещей (</a:t>
            </a:r>
            <a:r>
              <a:rPr lang="ru-RU" sz="2000" dirty="0" err="1">
                <a:solidFill>
                  <a:schemeClr val="bg1"/>
                </a:solidFill>
                <a:latin typeface="Clear Sans "/>
                <a:ea typeface="+mj-ea"/>
                <a:cs typeface="+mj-cs"/>
              </a:rPr>
              <a:t>IoT</a:t>
            </a:r>
            <a:r>
              <a:rPr lang="ru-RU" sz="2000" dirty="0">
                <a:solidFill>
                  <a:schemeClr val="bg1"/>
                </a:solidFill>
                <a:latin typeface="Clear Sans "/>
                <a:ea typeface="+mj-ea"/>
                <a:cs typeface="+mj-cs"/>
              </a:rPr>
              <a:t>)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ru-RU" sz="2000" dirty="0">
                <a:solidFill>
                  <a:schemeClr val="bg1"/>
                </a:solidFill>
                <a:latin typeface="Clear Sans "/>
                <a:ea typeface="+mj-ea"/>
                <a:cs typeface="+mj-cs"/>
              </a:rPr>
              <a:t>Медицинские системы и пр.</a:t>
            </a:r>
          </a:p>
        </p:txBody>
      </p:sp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9F4E65C8-E70C-4A35-9489-697805CE80C1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7924800" y="3706228"/>
            <a:ext cx="9791699" cy="4028072"/>
          </a:xfrm>
          <a:prstGeom prst="rect">
            <a:avLst/>
          </a:prstGeom>
          <a:noFill/>
          <a:ln>
            <a:solidFill>
              <a:srgbClr val="C7D0D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7B75E515-5568-43DB-BD5E-78767613F210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7054416" y="2266771"/>
            <a:ext cx="8289102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92075" lvl="5" indent="263525"/>
            <a:r>
              <a:rPr lang="ru-RU" sz="1800" i="1" dirty="0">
                <a:solidFill>
                  <a:schemeClr val="bg1"/>
                </a:solidFill>
                <a:latin typeface="Clear Sans" panose="020B0604020202020204" charset="0"/>
                <a:ea typeface="Tahoma" panose="020B0604030504040204" pitchFamily="34" charset="0"/>
                <a:cs typeface="Clear Sans" panose="020B0604020202020204" charset="0"/>
              </a:rPr>
              <a:t>Выпускники специальности «Интеллектуальные  интегрированные системы" могут работать в различных сферах экономики, где требуется поддержка и развитие информационных технологий. </a:t>
            </a:r>
            <a:endParaRPr lang="en-US" sz="1800" i="1" dirty="0">
              <a:solidFill>
                <a:schemeClr val="bg1"/>
              </a:solidFill>
              <a:latin typeface="Clear Sans" panose="020B0604020202020204" charset="0"/>
              <a:ea typeface="Tahoma" panose="020B0604030504040204" pitchFamily="34" charset="0"/>
              <a:cs typeface="Clear Sans" panose="020B0604020202020204" charset="0"/>
            </a:endParaRPr>
          </a:p>
          <a:p>
            <a:pPr marL="92075" lvl="5" indent="263525"/>
            <a:r>
              <a:rPr lang="ru-RU" sz="1800" i="1" dirty="0">
                <a:solidFill>
                  <a:schemeClr val="bg1"/>
                </a:solidFill>
                <a:latin typeface="Clear Sans" panose="020B0604020202020204" charset="0"/>
                <a:ea typeface="Tahoma" panose="020B0604030504040204" pitchFamily="34" charset="0"/>
                <a:cs typeface="Clear Sans" panose="020B0604020202020204" charset="0"/>
              </a:rPr>
              <a:t>Основные сферы включают:</a:t>
            </a:r>
            <a:endParaRPr lang="ru-RU" sz="1800" b="1" dirty="0">
              <a:solidFill>
                <a:schemeClr val="bg1"/>
              </a:solidFill>
              <a:latin typeface="Montserrat" pitchFamily="2" charset="0"/>
              <a:ea typeface="+mj-ea"/>
              <a:cs typeface="+mj-cs"/>
            </a:endParaRPr>
          </a:p>
        </p:txBody>
      </p:sp>
      <p:pic>
        <p:nvPicPr>
          <p:cNvPr id="24" name="Рисунок 23">
            <a:extLst>
              <a:ext uri="{FF2B5EF4-FFF2-40B4-BE49-F238E27FC236}">
                <a16:creationId xmlns:a16="http://schemas.microsoft.com/office/drawing/2014/main" id="{3BF36296-DB68-41B1-BE1D-DACBA7E19C90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882"/>
          <a:stretch/>
        </p:blipFill>
        <p:spPr>
          <a:xfrm>
            <a:off x="758130" y="1845683"/>
            <a:ext cx="5692840" cy="51302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334419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" name="Рисунок 39">
            <a:extLst>
              <a:ext uri="{FF2B5EF4-FFF2-40B4-BE49-F238E27FC236}">
                <a16:creationId xmlns:a16="http://schemas.microsoft.com/office/drawing/2014/main" id="{488E9C2F-CABD-4AD9-8E14-44BD3ACCF422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8287999" cy="10287000"/>
          </a:xfrm>
          <a:prstGeom prst="rect">
            <a:avLst/>
          </a:prstGeom>
        </p:spPr>
      </p:pic>
      <p:pic>
        <p:nvPicPr>
          <p:cNvPr id="36" name="Рисунок 35">
            <a:extLst>
              <a:ext uri="{FF2B5EF4-FFF2-40B4-BE49-F238E27FC236}">
                <a16:creationId xmlns:a16="http://schemas.microsoft.com/office/drawing/2014/main" id="{1CF5A200-7271-4F74-8A10-D6342CC58C3E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 l="-382" t="6126" r="50424" b="-4066"/>
          <a:stretch/>
        </p:blipFill>
        <p:spPr>
          <a:xfrm rot="10800000">
            <a:off x="-1" y="-686388"/>
            <a:ext cx="4977000" cy="10973388"/>
          </a:xfrm>
          <a:prstGeom prst="rect">
            <a:avLst/>
          </a:prstGeom>
        </p:spPr>
      </p:pic>
      <p:grpSp>
        <p:nvGrpSpPr>
          <p:cNvPr id="2" name="Group 2"/>
          <p:cNvGrpSpPr>
            <a:grpSpLocks noGrp="1" noUngrp="1" noRot="1" noMove="1" noResize="1"/>
          </p:cNvGrpSpPr>
          <p:nvPr/>
        </p:nvGrpSpPr>
        <p:grpSpPr>
          <a:xfrm>
            <a:off x="10058400" y="3659883"/>
            <a:ext cx="8229599" cy="4737401"/>
            <a:chOff x="0" y="0"/>
            <a:chExt cx="43459784" cy="28331076"/>
          </a:xfrm>
        </p:grpSpPr>
        <p:sp>
          <p:nvSpPr>
            <p:cNvPr id="3" name="Freeform 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0" y="0"/>
              <a:ext cx="43459784" cy="28331077"/>
            </a:xfrm>
            <a:custGeom>
              <a:avLst/>
              <a:gdLst/>
              <a:ahLst/>
              <a:cxnLst/>
              <a:rect l="l" t="t" r="r" b="b"/>
              <a:pathLst>
                <a:path w="43459784" h="28331077">
                  <a:moveTo>
                    <a:pt x="0" y="0"/>
                  </a:moveTo>
                  <a:lnTo>
                    <a:pt x="0" y="28331077"/>
                  </a:lnTo>
                  <a:lnTo>
                    <a:pt x="43459784" y="28331077"/>
                  </a:lnTo>
                  <a:lnTo>
                    <a:pt x="43459784" y="0"/>
                  </a:lnTo>
                  <a:lnTo>
                    <a:pt x="0" y="0"/>
                  </a:lnTo>
                  <a:close/>
                  <a:moveTo>
                    <a:pt x="43398824" y="28270116"/>
                  </a:moveTo>
                  <a:lnTo>
                    <a:pt x="59690" y="28270116"/>
                  </a:lnTo>
                  <a:lnTo>
                    <a:pt x="59690" y="59690"/>
                  </a:lnTo>
                  <a:lnTo>
                    <a:pt x="43398824" y="59690"/>
                  </a:lnTo>
                  <a:lnTo>
                    <a:pt x="43398824" y="28270116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ru-RU"/>
            </a:p>
          </p:txBody>
        </p:sp>
      </p:grpSp>
      <p:sp>
        <p:nvSpPr>
          <p:cNvPr id="5" name="TextBox 5"/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10896600" y="4224210"/>
            <a:ext cx="10158239" cy="360874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342900" lvl="0" indent="-342900">
              <a:lnSpc>
                <a:spcPct val="150000"/>
              </a:lnSpc>
              <a:spcBef>
                <a:spcPct val="0"/>
              </a:spcBef>
              <a:buFont typeface="Wingdings" panose="05000000000000000000" pitchFamily="2" charset="2"/>
              <a:buChar char="Ø"/>
            </a:pPr>
            <a:r>
              <a:rPr lang="ru-RU" sz="3200" dirty="0">
                <a:solidFill>
                  <a:schemeClr val="bg1"/>
                </a:solidFill>
                <a:latin typeface="Clear Sans Medium" panose="020B0604020202020204" charset="0"/>
                <a:ea typeface="+mj-ea"/>
                <a:cs typeface="Clear Sans Medium" panose="020B0604020202020204" charset="0"/>
              </a:rPr>
              <a:t>ПАО «Ростелеком»</a:t>
            </a:r>
          </a:p>
          <a:p>
            <a:pPr marL="342900" lvl="0" indent="-342900">
              <a:lnSpc>
                <a:spcPct val="150000"/>
              </a:lnSpc>
              <a:spcBef>
                <a:spcPct val="0"/>
              </a:spcBef>
              <a:buFont typeface="Wingdings" panose="05000000000000000000" pitchFamily="2" charset="2"/>
              <a:buChar char="Ø"/>
            </a:pPr>
            <a:r>
              <a:rPr lang="ru-RU" sz="3200" dirty="0">
                <a:solidFill>
                  <a:schemeClr val="bg1"/>
                </a:solidFill>
                <a:latin typeface="Clear Sans Medium" panose="020B0604020202020204" charset="0"/>
                <a:ea typeface="+mj-ea"/>
                <a:cs typeface="Clear Sans Medium" panose="020B0604020202020204" charset="0"/>
              </a:rPr>
              <a:t>ПАО «Башинформсвязь»</a:t>
            </a:r>
          </a:p>
          <a:p>
            <a:pPr marL="342900" lvl="0" indent="-342900">
              <a:lnSpc>
                <a:spcPct val="150000"/>
              </a:lnSpc>
              <a:spcBef>
                <a:spcPct val="0"/>
              </a:spcBef>
              <a:buFont typeface="Wingdings" panose="05000000000000000000" pitchFamily="2" charset="2"/>
              <a:buChar char="Ø"/>
            </a:pPr>
            <a:r>
              <a:rPr lang="ru-RU" sz="3200" dirty="0">
                <a:solidFill>
                  <a:schemeClr val="bg1"/>
                </a:solidFill>
                <a:latin typeface="Clear Sans Medium" panose="020B0604020202020204" charset="0"/>
                <a:ea typeface="+mj-ea"/>
                <a:cs typeface="Clear Sans Medium" panose="020B0604020202020204" charset="0"/>
              </a:rPr>
              <a:t>АО «Нефтеавтоматика»</a:t>
            </a:r>
          </a:p>
          <a:p>
            <a:pPr marL="342900" lvl="0" indent="-342900">
              <a:lnSpc>
                <a:spcPct val="150000"/>
              </a:lnSpc>
              <a:spcBef>
                <a:spcPct val="0"/>
              </a:spcBef>
              <a:buFont typeface="Wingdings" panose="05000000000000000000" pitchFamily="2" charset="2"/>
              <a:buChar char="Ø"/>
            </a:pPr>
            <a:r>
              <a:rPr lang="ru-RU" sz="3200" dirty="0">
                <a:solidFill>
                  <a:schemeClr val="bg1"/>
                </a:solidFill>
                <a:latin typeface="Clear Sans Medium" panose="020B0604020202020204" charset="0"/>
                <a:ea typeface="+mj-ea"/>
                <a:cs typeface="Clear Sans Medium" panose="020B0604020202020204" charset="0"/>
              </a:rPr>
              <a:t>АО УАП «Гидравлика»</a:t>
            </a:r>
          </a:p>
          <a:p>
            <a:pPr marL="342900" lvl="0" indent="-342900">
              <a:lnSpc>
                <a:spcPct val="150000"/>
              </a:lnSpc>
              <a:spcBef>
                <a:spcPct val="0"/>
              </a:spcBef>
              <a:buFont typeface="Wingdings" panose="05000000000000000000" pitchFamily="2" charset="2"/>
              <a:buChar char="Ø"/>
            </a:pPr>
            <a:r>
              <a:rPr lang="ru-RU" sz="3200" dirty="0">
                <a:solidFill>
                  <a:schemeClr val="bg1"/>
                </a:solidFill>
                <a:latin typeface="Clear Sans Medium" panose="020B0604020202020204" charset="0"/>
                <a:ea typeface="+mj-ea"/>
                <a:cs typeface="Clear Sans Medium" panose="020B0604020202020204" charset="0"/>
              </a:rPr>
              <a:t>АО «СКАД тех»</a:t>
            </a:r>
            <a:endParaRPr lang="en-US" sz="3200" dirty="0">
              <a:solidFill>
                <a:schemeClr val="bg1"/>
              </a:solidFill>
              <a:latin typeface="Clear Sans Medium" panose="020B0604020202020204" charset="0"/>
              <a:ea typeface="+mj-ea"/>
              <a:cs typeface="Clear Sans Medium" panose="020B0604020202020204" charset="0"/>
            </a:endParaRPr>
          </a:p>
        </p:txBody>
      </p:sp>
      <p:sp>
        <p:nvSpPr>
          <p:cNvPr id="6" name="Freeform 6"/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4169779" y="0"/>
            <a:ext cx="4571780" cy="1733037"/>
          </a:xfrm>
          <a:custGeom>
            <a:avLst/>
            <a:gdLst/>
            <a:ahLst/>
            <a:cxnLst/>
            <a:rect l="l" t="t" r="r" b="b"/>
            <a:pathLst>
              <a:path w="6521313" h="6097428">
                <a:moveTo>
                  <a:pt x="0" y="0"/>
                </a:moveTo>
                <a:lnTo>
                  <a:pt x="6521313" y="0"/>
                </a:lnTo>
                <a:lnTo>
                  <a:pt x="6521313" y="6097428"/>
                </a:lnTo>
                <a:lnTo>
                  <a:pt x="0" y="6097428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t="-125807" b="2"/>
            </a:stretch>
          </a:blipFill>
        </p:spPr>
        <p:txBody>
          <a:bodyPr/>
          <a:lstStyle/>
          <a:p>
            <a:endParaRPr lang="ru-RU"/>
          </a:p>
        </p:txBody>
      </p:sp>
      <p:sp>
        <p:nvSpPr>
          <p:cNvPr id="7" name="Freeform 7"/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7748256" y="9464105"/>
            <a:ext cx="1647988" cy="835896"/>
          </a:xfrm>
          <a:custGeom>
            <a:avLst/>
            <a:gdLst/>
            <a:ahLst/>
            <a:cxnLst/>
            <a:rect l="l" t="t" r="r" b="b"/>
            <a:pathLst>
              <a:path w="2378787" h="1989261">
                <a:moveTo>
                  <a:pt x="0" y="0"/>
                </a:moveTo>
                <a:lnTo>
                  <a:pt x="2378787" y="0"/>
                </a:lnTo>
                <a:lnTo>
                  <a:pt x="2378787" y="1989261"/>
                </a:lnTo>
                <a:lnTo>
                  <a:pt x="0" y="1989261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b="-64868"/>
            </a:stretch>
          </a:blipFill>
        </p:spPr>
        <p:txBody>
          <a:bodyPr/>
          <a:lstStyle/>
          <a:p>
            <a:endParaRPr lang="ru-RU"/>
          </a:p>
        </p:txBody>
      </p:sp>
      <p:pic>
        <p:nvPicPr>
          <p:cNvPr id="24" name="Рисунок 23">
            <a:extLst>
              <a:ext uri="{FF2B5EF4-FFF2-40B4-BE49-F238E27FC236}">
                <a16:creationId xmlns:a16="http://schemas.microsoft.com/office/drawing/2014/main" id="{D1D4A837-4BEA-4C53-94C9-061BED61D864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16343799" y="7777887"/>
            <a:ext cx="1118945" cy="1964977"/>
          </a:xfrm>
          <a:prstGeom prst="rect">
            <a:avLst/>
          </a:prstGeom>
        </p:spPr>
      </p:pic>
      <p:pic>
        <p:nvPicPr>
          <p:cNvPr id="41" name="Рисунок 40">
            <a:extLst>
              <a:ext uri="{FF2B5EF4-FFF2-40B4-BE49-F238E27FC236}">
                <a16:creationId xmlns:a16="http://schemas.microsoft.com/office/drawing/2014/main" id="{5BF94536-90CD-44C1-B5CF-42B60E7DCC23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10262443" y="8845384"/>
            <a:ext cx="4977557" cy="202575"/>
          </a:xfrm>
          <a:prstGeom prst="rect">
            <a:avLst/>
          </a:prstGeom>
        </p:spPr>
      </p:pic>
      <p:sp>
        <p:nvSpPr>
          <p:cNvPr id="4" name="TextBox 4"/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1387755" y="8191500"/>
            <a:ext cx="7346245" cy="95737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ct val="150000"/>
              </a:lnSpc>
            </a:pPr>
            <a:r>
              <a:rPr lang="ru-RU" sz="4800" b="1" spc="-90" dirty="0">
                <a:solidFill>
                  <a:srgbClr val="FFFF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Clear Sans Medium"/>
              </a:rPr>
              <a:t>Карьерная карта</a:t>
            </a:r>
            <a:endParaRPr lang="en-US" sz="4800" b="1" spc="-90" dirty="0">
              <a:solidFill>
                <a:srgbClr val="FFFFFF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  <a:sym typeface="Clear Sans Medium"/>
            </a:endParaRPr>
          </a:p>
        </p:txBody>
      </p:sp>
      <p:sp>
        <p:nvSpPr>
          <p:cNvPr id="13" name="TextBox 4">
            <a:extLst>
              <a:ext uri="{FF2B5EF4-FFF2-40B4-BE49-F238E27FC236}">
                <a16:creationId xmlns:a16="http://schemas.microsoft.com/office/drawing/2014/main" id="{66872741-ED91-40F7-9DDF-69A602F8D461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10116499" y="1866900"/>
            <a:ext cx="7346245" cy="147732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/>
            <a:r>
              <a:rPr lang="ru-RU" sz="4800" b="1" spc="-90" dirty="0">
                <a:solidFill>
                  <a:srgbClr val="FFFF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Clear Sans Medium"/>
              </a:rPr>
              <a:t>Производственная практика</a:t>
            </a:r>
            <a:endParaRPr lang="en-US" sz="4800" b="1" spc="-90" dirty="0">
              <a:solidFill>
                <a:srgbClr val="FFFFFF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  <a:sym typeface="Clear Sans Medium"/>
            </a:endParaRPr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A0F2ECF6-B2A5-4AC0-887C-545AD1046EBB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1704" y="2038956"/>
            <a:ext cx="8992895" cy="6358328"/>
          </a:xfrm>
          <a:prstGeom prst="rect">
            <a:avLst/>
          </a:prstGeom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3416</TotalTime>
  <Words>337</Words>
  <Application>Microsoft Office PowerPoint</Application>
  <PresentationFormat>Произвольный</PresentationFormat>
  <Paragraphs>64</Paragraphs>
  <Slides>6</Slides>
  <Notes>1</Notes>
  <HiddenSlides>0</HiddenSlides>
  <MMClips>0</MMClips>
  <ScaleCrop>false</ScaleCrop>
  <HeadingPairs>
    <vt:vector size="8" baseType="variant">
      <vt:variant>
        <vt:lpstr>Использованные шрифты</vt:lpstr>
      </vt:variant>
      <vt:variant>
        <vt:i4>9</vt:i4>
      </vt:variant>
      <vt:variant>
        <vt:lpstr>Тема</vt:lpstr>
      </vt:variant>
      <vt:variant>
        <vt:i4>2</vt:i4>
      </vt:variant>
      <vt:variant>
        <vt:lpstr>Внедренные серверы OLE</vt:lpstr>
      </vt:variant>
      <vt:variant>
        <vt:i4>1</vt:i4>
      </vt:variant>
      <vt:variant>
        <vt:lpstr>Заголовки слайдов</vt:lpstr>
      </vt:variant>
      <vt:variant>
        <vt:i4>6</vt:i4>
      </vt:variant>
    </vt:vector>
  </HeadingPairs>
  <TitlesOfParts>
    <vt:vector size="18" baseType="lpstr">
      <vt:lpstr>Calibri</vt:lpstr>
      <vt:lpstr>Clear Sans </vt:lpstr>
      <vt:lpstr>Clear Sans</vt:lpstr>
      <vt:lpstr>Montserrat</vt:lpstr>
      <vt:lpstr>Tahoma</vt:lpstr>
      <vt:lpstr>Wingdings</vt:lpstr>
      <vt:lpstr>Arial</vt:lpstr>
      <vt:lpstr>Clear Sans Medium</vt:lpstr>
      <vt:lpstr>Calibri Light</vt:lpstr>
      <vt:lpstr>Office Theme</vt:lpstr>
      <vt:lpstr>Тема Office</vt:lpstr>
      <vt:lpstr>CorelDRAW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Черно-Белый Современный 3D Фильм Виртуальный Викторина Квиз Презентации</dc:title>
  <dc:creator>Тамербакова Регина Робертовна</dc:creator>
  <cp:lastModifiedBy>Тамербакова Регина Робертовна</cp:lastModifiedBy>
  <cp:revision>64</cp:revision>
  <dcterms:created xsi:type="dcterms:W3CDTF">2006-08-16T00:00:00Z</dcterms:created>
  <dcterms:modified xsi:type="dcterms:W3CDTF">2025-06-10T08:54:48Z</dcterms:modified>
  <dc:identifier>DAGnOMo6tPc</dc:identifier>
</cp:coreProperties>
</file>