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</p:sldIdLst>
  <p:sldSz cx="10080625" cy="57610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25" d="100"/>
          <a:sy n="125" d="100"/>
        </p:scale>
        <p:origin x="-828" y="-210"/>
      </p:cViewPr>
      <p:guideLst>
        <p:guide orient="horz" pos="1815"/>
        <p:guide pos="3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9" y="1789659"/>
            <a:ext cx="8568531" cy="12348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3264588"/>
            <a:ext cx="7056438" cy="1472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33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95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455" y="230711"/>
            <a:ext cx="2268141" cy="491555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230711"/>
            <a:ext cx="6636412" cy="491555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69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86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2" y="3702003"/>
            <a:ext cx="8568531" cy="11442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2" y="2441774"/>
            <a:ext cx="8568531" cy="12602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28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4032" y="1344242"/>
            <a:ext cx="4452276" cy="38020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4319" y="1344242"/>
            <a:ext cx="4452276" cy="38020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51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289569"/>
            <a:ext cx="4454027" cy="53743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031" y="1826996"/>
            <a:ext cx="4454027" cy="33192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9" y="1289569"/>
            <a:ext cx="4455777" cy="53743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0819" y="1826996"/>
            <a:ext cx="4455777" cy="33192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37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23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1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4" y="229377"/>
            <a:ext cx="3316456" cy="9761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244" y="229375"/>
            <a:ext cx="5635350" cy="49168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4" y="1205554"/>
            <a:ext cx="3316456" cy="39407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5" y="4032726"/>
            <a:ext cx="6048375" cy="476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5" y="514759"/>
            <a:ext cx="6048375" cy="34566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5" y="4508813"/>
            <a:ext cx="6048375" cy="6761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08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3" y="230709"/>
            <a:ext cx="9072562" cy="960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3" y="1344242"/>
            <a:ext cx="9072562" cy="3802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2" y="5339632"/>
            <a:ext cx="2352146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286C6-BA65-47A3-B90A-0EE99842BF0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5" y="5339632"/>
            <a:ext cx="3192198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9" y="5339632"/>
            <a:ext cx="2352146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23AAC-2E98-4F2E-8730-8B5CCB610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71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gkr.ru/about/world-skills-new/nashi-ploshchadki/it-resheniya-dlya-biznesa-na-platforme-1s-predpriyatie-8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emilia\Desktop\шаблон презентации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8180"/>
            <a:ext cx="10152880" cy="605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3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5816" y="230709"/>
            <a:ext cx="9072562" cy="34555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Веб-дизайн и разработка</a:t>
            </a:r>
            <a:endParaRPr lang="ru-RU" sz="280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504032" y="1344242"/>
            <a:ext cx="9432823" cy="3802019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Проектирование и разработка </a:t>
            </a:r>
            <a:r>
              <a:rPr lang="ru-RU" sz="1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веб-приложения.</a:t>
            </a:r>
            <a:r>
              <a:rPr lang="ru-RU" sz="1800" b="1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endParaRPr lang="ru-RU" sz="1800" b="1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ru-RU" sz="1800" dirty="0">
                <a:latin typeface="Century Gothic" panose="020B0502020202020204" pitchFamily="34" charset="0"/>
              </a:rPr>
              <a:t>Данный курс обучает разработке веб-сайта, начиная с этапа идеи. Мы поможем полностью продумать идею и структуру вашего </a:t>
            </a:r>
            <a:r>
              <a:rPr lang="ru-RU" sz="1800" dirty="0" smtClean="0">
                <a:latin typeface="Century Gothic" panose="020B0502020202020204" pitchFamily="34" charset="0"/>
              </a:rPr>
              <a:t>будущего</a:t>
            </a:r>
            <a:r>
              <a:rPr lang="en-US" sz="1800" dirty="0" smtClean="0"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latin typeface="Century Gothic" panose="020B0502020202020204" pitchFamily="34" charset="0"/>
              </a:rPr>
              <a:t>веб-сайта</a:t>
            </a:r>
            <a:r>
              <a:rPr lang="ru-RU" sz="1800" dirty="0">
                <a:latin typeface="Century Gothic" panose="020B0502020202020204" pitchFamily="34" charset="0"/>
              </a:rPr>
              <a:t>, а также составить техническое задание, нарисовать макет и сверстать его адаптивно под все устройства. На выходе Вы получите полноценный веб-сайт </a:t>
            </a:r>
            <a:r>
              <a:rPr lang="ru-RU" sz="1800" dirty="0" smtClean="0">
                <a:latin typeface="Century Gothic" panose="020B0502020202020204" pitchFamily="34" charset="0"/>
              </a:rPr>
              <a:t>опубликованный </a:t>
            </a:r>
            <a:r>
              <a:rPr lang="ru-RU" sz="1800" dirty="0">
                <a:latin typeface="Century Gothic" panose="020B0502020202020204" pitchFamily="34" charset="0"/>
              </a:rPr>
              <a:t>в интернете</a:t>
            </a:r>
            <a:r>
              <a:rPr lang="ru-RU" sz="1800" dirty="0" smtClean="0">
                <a:latin typeface="Century Gothic" panose="020B0502020202020204" pitchFamily="34" charset="0"/>
              </a:rPr>
              <a:t>.</a:t>
            </a:r>
          </a:p>
          <a:p>
            <a:endParaRPr lang="ru-RU" sz="1800" dirty="0" smtClean="0">
              <a:latin typeface="Century Gothic" panose="020B0502020202020204" pitchFamily="34" charset="0"/>
            </a:endParaRPr>
          </a:p>
          <a:p>
            <a:r>
              <a:rPr lang="ru-RU" sz="18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Основы веб-программирования.</a:t>
            </a:r>
            <a:endParaRPr lang="ru-RU" sz="18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ru-RU" sz="1800" dirty="0">
                <a:latin typeface="Century Gothic" panose="020B0502020202020204" pitchFamily="34" charset="0"/>
              </a:rPr>
              <a:t>На протяжении данного курса вы познакомитесь с такими языками веб-программирования как </a:t>
            </a:r>
            <a:r>
              <a:rPr lang="en-US" sz="1800" dirty="0">
                <a:latin typeface="Century Gothic" panose="020B0502020202020204" pitchFamily="34" charset="0"/>
              </a:rPr>
              <a:t>PHP</a:t>
            </a:r>
            <a:r>
              <a:rPr lang="ru-RU" sz="1800" dirty="0">
                <a:latin typeface="Century Gothic" panose="020B0502020202020204" pitchFamily="34" charset="0"/>
              </a:rPr>
              <a:t> и </a:t>
            </a:r>
            <a:r>
              <a:rPr lang="en-US" sz="1800" dirty="0">
                <a:latin typeface="Century Gothic" panose="020B0502020202020204" pitchFamily="34" charset="0"/>
              </a:rPr>
              <a:t>JavaScript</a:t>
            </a:r>
            <a:r>
              <a:rPr lang="ru-RU" sz="1800" dirty="0">
                <a:latin typeface="Century Gothic" panose="020B0502020202020204" pitchFamily="34" charset="0"/>
              </a:rPr>
              <a:t>. Научитесь работать с базами данных: собирать персональную информацию посетителей, осуществлять регистрацию и авторизацию пользователей, а также создавать панель управления сайтом.</a:t>
            </a:r>
            <a:endParaRPr lang="ru-RU" sz="18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75816" y="230709"/>
            <a:ext cx="9072562" cy="3455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bg1"/>
                </a:solidFill>
                <a:latin typeface="Montserrat" panose="00000500000000000000" pitchFamily="2" charset="-52"/>
              </a:rPr>
              <a:t>Веб-дизайн и разработка</a:t>
            </a:r>
            <a:endParaRPr lang="ru-RU" sz="280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504033" y="1344242"/>
            <a:ext cx="9072562" cy="3802019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Проектирование </a:t>
            </a:r>
            <a:r>
              <a:rPr lang="ru-RU" sz="1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веб-сайта</a:t>
            </a:r>
            <a:r>
              <a:rPr lang="en-US" sz="1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r>
              <a:rPr lang="ru-RU" sz="1800" b="1" dirty="0" smtClean="0">
                <a:latin typeface="Century Gothic" panose="020B0502020202020204" pitchFamily="34" charset="0"/>
              </a:rPr>
              <a:t/>
            </a:r>
            <a:br>
              <a:rPr lang="ru-RU" sz="1800" b="1" dirty="0" smtClean="0">
                <a:latin typeface="Century Gothic" panose="020B0502020202020204" pitchFamily="34" charset="0"/>
              </a:rPr>
            </a:br>
            <a:r>
              <a:rPr lang="ru-RU" sz="1800" dirty="0">
                <a:latin typeface="Century Gothic" panose="020B0502020202020204" pitchFamily="34" charset="0"/>
              </a:rPr>
              <a:t>Данный курс обучает разработке веб-сайта, начиная с этапа идеи. Мы поможем полностью продумать идею и структуру вашего будущего веб-сайта, а также нарисовать эскиз, схему, прототип и макет вашего будущего веб-сайта. На выходе Вы получите полностью спроектированный веб-сайт, готовый для разработки</a:t>
            </a:r>
            <a:r>
              <a:rPr lang="ru-RU" sz="18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US" sz="1800" b="1" dirty="0" smtClean="0">
                <a:latin typeface="Century Gothic" panose="020B0502020202020204" pitchFamily="34" charset="0"/>
              </a:rPr>
              <a:t/>
            </a:r>
            <a:br>
              <a:rPr lang="en-US" sz="1800" b="1" dirty="0" smtClean="0">
                <a:latin typeface="Century Gothic" panose="020B0502020202020204" pitchFamily="34" charset="0"/>
              </a:rPr>
            </a:br>
            <a:r>
              <a:rPr lang="ru-RU" sz="1800" b="1" dirty="0">
                <a:solidFill>
                  <a:schemeClr val="tx2"/>
                </a:solidFill>
                <a:latin typeface="Century Gothic" panose="020B0502020202020204" pitchFamily="34" charset="0"/>
              </a:rPr>
              <a:t>Создание </a:t>
            </a:r>
            <a:r>
              <a:rPr lang="ru-RU" sz="1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веб-сайта</a:t>
            </a:r>
            <a:r>
              <a:rPr lang="en-US" sz="1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r>
              <a:rPr lang="ru-RU" sz="1800" b="1" dirty="0" smtClean="0">
                <a:latin typeface="Century Gothic" panose="020B0502020202020204" pitchFamily="34" charset="0"/>
              </a:rPr>
              <a:t/>
            </a:r>
            <a:br>
              <a:rPr lang="ru-RU" sz="1800" b="1" dirty="0" smtClean="0">
                <a:latin typeface="Century Gothic" panose="020B0502020202020204" pitchFamily="34" charset="0"/>
              </a:rPr>
            </a:br>
            <a:r>
              <a:rPr lang="ru-RU" sz="1800" dirty="0">
                <a:latin typeface="Century Gothic" panose="020B0502020202020204" pitchFamily="34" charset="0"/>
              </a:rPr>
              <a:t>Данный курс научит Вас разрабатывать веб-сайт. Вы познакомитесь с методами правильной и адаптивной под мобильные устройства верстки веб-сайта, а также с языком веб-программирования </a:t>
            </a:r>
            <a:r>
              <a:rPr lang="en-US" sz="1800" dirty="0">
                <a:latin typeface="Century Gothic" panose="020B0502020202020204" pitchFamily="34" charset="0"/>
              </a:rPr>
              <a:t>JavaScript</a:t>
            </a:r>
            <a:r>
              <a:rPr lang="ru-RU" sz="1800" dirty="0">
                <a:latin typeface="Century Gothic" panose="020B0502020202020204" pitchFamily="34" charset="0"/>
              </a:rPr>
              <a:t> и публикацией веб-сайта в интернете. </a:t>
            </a:r>
            <a:endParaRPr lang="ru-RU" sz="1800" dirty="0">
              <a:solidFill>
                <a:schemeClr val="tx2"/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982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Montserrat" panose="00000500000000000000" pitchFamily="2" charset="-52"/>
                <a:ea typeface="+mj-ea"/>
                <a:cs typeface="+mj-cs"/>
              </a:rPr>
              <a:t>Текст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75816" y="230709"/>
            <a:ext cx="9072562" cy="345554"/>
          </a:xfrm>
        </p:spPr>
        <p:txBody>
          <a:bodyPr>
            <a:noAutofit/>
          </a:bodyPr>
          <a:lstStyle/>
          <a:p>
            <a:r>
              <a:rPr lang="ru-RU" sz="2800" b="1">
                <a:hlinkClick r:id="rId2"/>
              </a:rPr>
              <a:t>IT-решения для бизнеса на платформе «1С: Предприятие 8»</a:t>
            </a:r>
            <a:endParaRPr lang="ru-RU" sz="280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514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116</Words>
  <Application>Microsoft Office PowerPoint</Application>
  <PresentationFormat>Произвольный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Веб-дизайн и разработка</vt:lpstr>
      <vt:lpstr>Презентация PowerPoint</vt:lpstr>
      <vt:lpstr>IT-решения для бизнеса на платформе «1С: Предприятие 8»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Ибрагимова Э.В</dc:creator>
  <cp:lastModifiedBy>Ибрагимова Э.В</cp:lastModifiedBy>
  <cp:revision>7</cp:revision>
  <dcterms:created xsi:type="dcterms:W3CDTF">2019-11-15T05:56:12Z</dcterms:created>
  <dcterms:modified xsi:type="dcterms:W3CDTF">2020-01-20T04:06:10Z</dcterms:modified>
</cp:coreProperties>
</file>