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9144000" cy="51435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658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1594485"/>
            <a:ext cx="7772400" cy="10801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800" cy="1285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3/19/2022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200" b="0" i="0">
                <a:solidFill>
                  <a:srgbClr val="1F487C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3/19/2022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3/19/2022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3/19/2022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5143499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3/19/2022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5143499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4818" y="117170"/>
            <a:ext cx="8954363" cy="4521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59307" y="799033"/>
            <a:ext cx="7625384" cy="14338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1F487C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5"/>
            <a:ext cx="292608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3/19/2022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g"/><Relationship Id="rId4" Type="http://schemas.openxmlformats.org/officeDocument/2006/relationships/image" Target="../media/image13.jp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46303" y="1304290"/>
            <a:ext cx="7136765" cy="2220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204" dirty="0">
                <a:solidFill>
                  <a:srgbClr val="FFFFFF"/>
                </a:solidFill>
                <a:latin typeface="Tahoma"/>
                <a:cs typeface="Tahoma"/>
              </a:rPr>
              <a:t>Специальность</a:t>
            </a:r>
            <a:endParaRPr sz="2400" dirty="0">
              <a:latin typeface="Tahoma"/>
              <a:cs typeface="Tahoma"/>
            </a:endParaRPr>
          </a:p>
          <a:p>
            <a:pPr marL="12700" marR="5080">
              <a:lnSpc>
                <a:spcPct val="100000"/>
              </a:lnSpc>
              <a:tabLst>
                <a:tab pos="2586990" algn="l"/>
              </a:tabLst>
            </a:pPr>
            <a:r>
              <a:rPr sz="2400" b="1" spc="-10" dirty="0">
                <a:solidFill>
                  <a:srgbClr val="FFFFFF"/>
                </a:solidFill>
                <a:latin typeface="Tahoma"/>
                <a:cs typeface="Tahoma"/>
              </a:rPr>
              <a:t>10.02.04</a:t>
            </a:r>
            <a:r>
              <a:rPr sz="2400" b="1" spc="-1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b="1" spc="125" dirty="0">
                <a:solidFill>
                  <a:srgbClr val="FFFFFF"/>
                </a:solidFill>
                <a:latin typeface="Tahoma"/>
                <a:cs typeface="Tahoma"/>
              </a:rPr>
              <a:t>«Обеспечение</a:t>
            </a:r>
            <a:r>
              <a:rPr sz="2400" b="1" spc="-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b="1" spc="140" dirty="0">
                <a:solidFill>
                  <a:srgbClr val="FFFFFF"/>
                </a:solidFill>
                <a:latin typeface="Tahoma"/>
                <a:cs typeface="Tahoma"/>
              </a:rPr>
              <a:t>информационной </a:t>
            </a:r>
            <a:r>
              <a:rPr sz="2400" b="1" spc="-69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b="1" spc="145" dirty="0">
                <a:solidFill>
                  <a:srgbClr val="FFFFFF"/>
                </a:solidFill>
                <a:latin typeface="Tahoma"/>
                <a:cs typeface="Tahoma"/>
              </a:rPr>
              <a:t>безопасности	</a:t>
            </a:r>
            <a:r>
              <a:rPr sz="2400" b="1" spc="155" dirty="0">
                <a:solidFill>
                  <a:srgbClr val="FFFFFF"/>
                </a:solidFill>
                <a:latin typeface="Tahoma"/>
                <a:cs typeface="Tahoma"/>
              </a:rPr>
              <a:t>телекоммуникационных </a:t>
            </a:r>
            <a:r>
              <a:rPr sz="2400" b="1" spc="16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b="1" spc="135" dirty="0">
                <a:solidFill>
                  <a:srgbClr val="FFFFFF"/>
                </a:solidFill>
                <a:latin typeface="Tahoma"/>
                <a:cs typeface="Tahoma"/>
              </a:rPr>
              <a:t>систем»</a:t>
            </a:r>
            <a:endParaRPr sz="2400" dirty="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400" spc="310" dirty="0" err="1">
                <a:solidFill>
                  <a:srgbClr val="FFFFFF"/>
                </a:solidFill>
                <a:latin typeface="Tahoma"/>
                <a:cs typeface="Tahoma"/>
              </a:rPr>
              <a:t>С</a:t>
            </a:r>
            <a:r>
              <a:rPr sz="2400" spc="275" dirty="0" err="1">
                <a:solidFill>
                  <a:srgbClr val="FFFFFF"/>
                </a:solidFill>
                <a:latin typeface="Tahoma"/>
                <a:cs typeface="Tahoma"/>
              </a:rPr>
              <a:t>р</a:t>
            </a:r>
            <a:r>
              <a:rPr sz="2400" spc="210" dirty="0" err="1">
                <a:solidFill>
                  <a:srgbClr val="FFFFFF"/>
                </a:solidFill>
                <a:latin typeface="Tahoma"/>
                <a:cs typeface="Tahoma"/>
              </a:rPr>
              <a:t>ок</a:t>
            </a:r>
            <a:r>
              <a:rPr sz="2400" spc="-13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spc="190" dirty="0" err="1" smtClean="0">
                <a:solidFill>
                  <a:srgbClr val="FFFFFF"/>
                </a:solidFill>
                <a:latin typeface="Tahoma"/>
                <a:cs typeface="Tahoma"/>
              </a:rPr>
              <a:t>обуч</a:t>
            </a:r>
            <a:r>
              <a:rPr sz="2400" spc="245" dirty="0" err="1" smtClean="0">
                <a:solidFill>
                  <a:srgbClr val="FFFFFF"/>
                </a:solidFill>
                <a:latin typeface="Tahoma"/>
                <a:cs typeface="Tahoma"/>
              </a:rPr>
              <a:t>ения</a:t>
            </a:r>
            <a:r>
              <a:rPr lang="ru-RU" sz="2400" spc="245" dirty="0" smtClean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ru-RU" sz="2400" b="1" spc="-135" dirty="0" smtClean="0">
                <a:solidFill>
                  <a:srgbClr val="FFFFFF"/>
                </a:solidFill>
                <a:latin typeface="Tahoma"/>
                <a:cs typeface="Tahoma"/>
              </a:rPr>
              <a:t>3 </a:t>
            </a:r>
            <a:r>
              <a:rPr sz="2400" b="1" spc="130" dirty="0" err="1" smtClean="0">
                <a:solidFill>
                  <a:srgbClr val="FFFFFF"/>
                </a:solidFill>
                <a:latin typeface="Tahoma"/>
                <a:cs typeface="Tahoma"/>
              </a:rPr>
              <a:t>года</a:t>
            </a:r>
            <a:r>
              <a:rPr sz="2400" b="1" spc="15" dirty="0" smtClean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b="1" spc="-195" dirty="0">
                <a:solidFill>
                  <a:srgbClr val="FFFFFF"/>
                </a:solidFill>
                <a:latin typeface="Tahoma"/>
                <a:cs typeface="Tahoma"/>
              </a:rPr>
              <a:t>10</a:t>
            </a:r>
            <a:r>
              <a:rPr sz="2400" b="1" spc="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b="1" spc="160" dirty="0">
                <a:solidFill>
                  <a:srgbClr val="FFFFFF"/>
                </a:solidFill>
                <a:latin typeface="Tahoma"/>
                <a:cs typeface="Tahoma"/>
              </a:rPr>
              <a:t>месяц</a:t>
            </a:r>
            <a:r>
              <a:rPr sz="2400" b="1" spc="140" dirty="0">
                <a:solidFill>
                  <a:srgbClr val="FFFFFF"/>
                </a:solidFill>
                <a:latin typeface="Tahoma"/>
                <a:cs typeface="Tahoma"/>
              </a:rPr>
              <a:t>е</a:t>
            </a:r>
            <a:r>
              <a:rPr sz="2400" b="1" spc="50" dirty="0">
                <a:solidFill>
                  <a:srgbClr val="FFFFFF"/>
                </a:solidFill>
                <a:latin typeface="Tahoma"/>
                <a:cs typeface="Tahoma"/>
              </a:rPr>
              <a:t>в</a:t>
            </a:r>
            <a:endParaRPr sz="2400" dirty="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</a:pPr>
            <a:r>
              <a:rPr sz="2400" spc="210" dirty="0">
                <a:solidFill>
                  <a:srgbClr val="FFFFFF"/>
                </a:solidFill>
                <a:latin typeface="Tahoma"/>
                <a:cs typeface="Tahoma"/>
              </a:rPr>
              <a:t>Квалификация</a:t>
            </a:r>
            <a:r>
              <a:rPr sz="2400" spc="-8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b="1" spc="160" dirty="0">
                <a:solidFill>
                  <a:srgbClr val="FFFFFF"/>
                </a:solidFill>
                <a:latin typeface="Tahoma"/>
                <a:cs typeface="Tahoma"/>
              </a:rPr>
              <a:t>техник</a:t>
            </a:r>
            <a:endParaRPr sz="2400" dirty="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981069" y="27177"/>
            <a:ext cx="147256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60" dirty="0"/>
              <a:t>УК</a:t>
            </a:r>
            <a:r>
              <a:rPr sz="3200" spc="-70" dirty="0"/>
              <a:t>Р</a:t>
            </a:r>
            <a:r>
              <a:rPr sz="3200" spc="-105" dirty="0"/>
              <a:t>ТБ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1163827" y="773708"/>
            <a:ext cx="6610984" cy="211852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algn="ctr">
              <a:lnSpc>
                <a:spcPct val="130100"/>
              </a:lnSpc>
              <a:spcBef>
                <a:spcPts val="100"/>
              </a:spcBef>
            </a:pPr>
            <a:r>
              <a:rPr sz="1300" spc="130" dirty="0">
                <a:solidFill>
                  <a:srgbClr val="375F92"/>
                </a:solidFill>
                <a:latin typeface="Tahoma"/>
                <a:cs typeface="Tahoma"/>
              </a:rPr>
              <a:t>Уфимский</a:t>
            </a:r>
            <a:r>
              <a:rPr sz="1300" spc="-20" dirty="0">
                <a:solidFill>
                  <a:srgbClr val="375F92"/>
                </a:solidFill>
                <a:latin typeface="Tahoma"/>
                <a:cs typeface="Tahoma"/>
              </a:rPr>
              <a:t> </a:t>
            </a:r>
            <a:r>
              <a:rPr sz="1300" spc="105" dirty="0">
                <a:solidFill>
                  <a:srgbClr val="375F92"/>
                </a:solidFill>
                <a:latin typeface="Tahoma"/>
                <a:cs typeface="Tahoma"/>
              </a:rPr>
              <a:t>колледж</a:t>
            </a:r>
            <a:r>
              <a:rPr sz="1300" spc="-50" dirty="0">
                <a:solidFill>
                  <a:srgbClr val="375F92"/>
                </a:solidFill>
                <a:latin typeface="Tahoma"/>
                <a:cs typeface="Tahoma"/>
              </a:rPr>
              <a:t> </a:t>
            </a:r>
            <a:r>
              <a:rPr sz="1300" spc="105" dirty="0">
                <a:solidFill>
                  <a:srgbClr val="375F92"/>
                </a:solidFill>
                <a:latin typeface="Tahoma"/>
                <a:cs typeface="Tahoma"/>
              </a:rPr>
              <a:t>радиоэлектроники,</a:t>
            </a:r>
            <a:r>
              <a:rPr sz="1300" spc="-35" dirty="0">
                <a:solidFill>
                  <a:srgbClr val="375F92"/>
                </a:solidFill>
                <a:latin typeface="Tahoma"/>
                <a:cs typeface="Tahoma"/>
              </a:rPr>
              <a:t> </a:t>
            </a:r>
            <a:r>
              <a:rPr sz="1300" spc="120" dirty="0">
                <a:solidFill>
                  <a:srgbClr val="375F92"/>
                </a:solidFill>
                <a:latin typeface="Tahoma"/>
                <a:cs typeface="Tahoma"/>
              </a:rPr>
              <a:t>телекоммуникаций</a:t>
            </a:r>
            <a:r>
              <a:rPr sz="1300" spc="-40" dirty="0">
                <a:solidFill>
                  <a:srgbClr val="375F92"/>
                </a:solidFill>
                <a:latin typeface="Tahoma"/>
                <a:cs typeface="Tahoma"/>
              </a:rPr>
              <a:t> </a:t>
            </a:r>
            <a:r>
              <a:rPr sz="1300" spc="155" dirty="0">
                <a:solidFill>
                  <a:srgbClr val="375F92"/>
                </a:solidFill>
                <a:latin typeface="Tahoma"/>
                <a:cs typeface="Tahoma"/>
              </a:rPr>
              <a:t>и</a:t>
            </a:r>
            <a:r>
              <a:rPr sz="1300" spc="-65" dirty="0">
                <a:solidFill>
                  <a:srgbClr val="375F92"/>
                </a:solidFill>
                <a:latin typeface="Tahoma"/>
                <a:cs typeface="Tahoma"/>
              </a:rPr>
              <a:t> </a:t>
            </a:r>
            <a:r>
              <a:rPr sz="1300" spc="114" dirty="0">
                <a:solidFill>
                  <a:srgbClr val="375F92"/>
                </a:solidFill>
                <a:latin typeface="Tahoma"/>
                <a:cs typeface="Tahoma"/>
              </a:rPr>
              <a:t>безопасности </a:t>
            </a:r>
            <a:r>
              <a:rPr sz="1300" spc="-390" dirty="0">
                <a:solidFill>
                  <a:srgbClr val="375F92"/>
                </a:solidFill>
                <a:latin typeface="Tahoma"/>
                <a:cs typeface="Tahoma"/>
              </a:rPr>
              <a:t> </a:t>
            </a:r>
            <a:r>
              <a:rPr sz="1300" spc="85" dirty="0">
                <a:solidFill>
                  <a:srgbClr val="375F92"/>
                </a:solidFill>
                <a:latin typeface="Tahoma"/>
                <a:cs typeface="Tahoma"/>
              </a:rPr>
              <a:t>готовит </a:t>
            </a:r>
            <a:r>
              <a:rPr sz="1300" spc="110" dirty="0">
                <a:solidFill>
                  <a:srgbClr val="375F92"/>
                </a:solidFill>
                <a:latin typeface="Tahoma"/>
                <a:cs typeface="Tahoma"/>
              </a:rPr>
              <a:t>специалистов </a:t>
            </a:r>
            <a:r>
              <a:rPr sz="1300" spc="125" dirty="0">
                <a:solidFill>
                  <a:srgbClr val="375F92"/>
                </a:solidFill>
                <a:latin typeface="Tahoma"/>
                <a:cs typeface="Tahoma"/>
              </a:rPr>
              <a:t>по </a:t>
            </a:r>
            <a:r>
              <a:rPr sz="1300" spc="100" dirty="0">
                <a:solidFill>
                  <a:srgbClr val="375F92"/>
                </a:solidFill>
                <a:latin typeface="Tahoma"/>
                <a:cs typeface="Tahoma"/>
              </a:rPr>
              <a:t>защите </a:t>
            </a:r>
            <a:r>
              <a:rPr sz="1300" spc="130" dirty="0">
                <a:solidFill>
                  <a:srgbClr val="375F92"/>
                </a:solidFill>
                <a:latin typeface="Tahoma"/>
                <a:cs typeface="Tahoma"/>
              </a:rPr>
              <a:t>информации </a:t>
            </a:r>
            <a:r>
              <a:rPr sz="1300" spc="105" dirty="0">
                <a:solidFill>
                  <a:srgbClr val="375F92"/>
                </a:solidFill>
                <a:latin typeface="Tahoma"/>
                <a:cs typeface="Tahoma"/>
              </a:rPr>
              <a:t>в </a:t>
            </a:r>
            <a:r>
              <a:rPr sz="1300" spc="114" dirty="0">
                <a:solidFill>
                  <a:srgbClr val="375F92"/>
                </a:solidFill>
                <a:latin typeface="Tahoma"/>
                <a:cs typeface="Tahoma"/>
              </a:rPr>
              <a:t>телекоммуникационных </a:t>
            </a:r>
            <a:r>
              <a:rPr sz="1300" spc="120" dirty="0">
                <a:solidFill>
                  <a:srgbClr val="375F92"/>
                </a:solidFill>
                <a:latin typeface="Tahoma"/>
                <a:cs typeface="Tahoma"/>
              </a:rPr>
              <a:t> </a:t>
            </a:r>
            <a:r>
              <a:rPr sz="1300" spc="105" dirty="0">
                <a:solidFill>
                  <a:srgbClr val="375F92"/>
                </a:solidFill>
                <a:latin typeface="Tahoma"/>
                <a:cs typeface="Tahoma"/>
              </a:rPr>
              <a:t>системах</a:t>
            </a:r>
            <a:r>
              <a:rPr sz="1300" spc="-40" dirty="0">
                <a:solidFill>
                  <a:srgbClr val="375F92"/>
                </a:solidFill>
                <a:latin typeface="Tahoma"/>
                <a:cs typeface="Tahoma"/>
              </a:rPr>
              <a:t> </a:t>
            </a:r>
            <a:r>
              <a:rPr sz="1300" spc="155" dirty="0">
                <a:solidFill>
                  <a:srgbClr val="375F92"/>
                </a:solidFill>
                <a:latin typeface="Tahoma"/>
                <a:cs typeface="Tahoma"/>
              </a:rPr>
              <a:t>и</a:t>
            </a:r>
            <a:r>
              <a:rPr sz="1300" spc="-65" dirty="0">
                <a:solidFill>
                  <a:srgbClr val="375F92"/>
                </a:solidFill>
                <a:latin typeface="Tahoma"/>
                <a:cs typeface="Tahoma"/>
              </a:rPr>
              <a:t> </a:t>
            </a:r>
            <a:r>
              <a:rPr sz="1300" spc="75" dirty="0">
                <a:solidFill>
                  <a:srgbClr val="375F92"/>
                </a:solidFill>
                <a:latin typeface="Tahoma"/>
                <a:cs typeface="Tahoma"/>
              </a:rPr>
              <a:t>сетях</a:t>
            </a:r>
            <a:endParaRPr sz="1300" dirty="0">
              <a:latin typeface="Tahoma"/>
              <a:cs typeface="Tahoma"/>
            </a:endParaRPr>
          </a:p>
          <a:p>
            <a:pPr marL="1898014" marR="913130" indent="-972819">
              <a:lnSpc>
                <a:spcPct val="130000"/>
              </a:lnSpc>
            </a:pPr>
            <a:r>
              <a:rPr sz="1300" spc="15" dirty="0">
                <a:solidFill>
                  <a:srgbClr val="375F92"/>
                </a:solidFill>
                <a:latin typeface="Tahoma"/>
                <a:cs typeface="Tahoma"/>
              </a:rPr>
              <a:t>10.02.04</a:t>
            </a:r>
            <a:r>
              <a:rPr sz="1300" spc="-65" dirty="0">
                <a:solidFill>
                  <a:srgbClr val="375F92"/>
                </a:solidFill>
                <a:latin typeface="Tahoma"/>
                <a:cs typeface="Tahoma"/>
              </a:rPr>
              <a:t> </a:t>
            </a:r>
            <a:r>
              <a:rPr sz="1300" spc="95" dirty="0">
                <a:solidFill>
                  <a:srgbClr val="375F92"/>
                </a:solidFill>
                <a:latin typeface="Tahoma"/>
                <a:cs typeface="Tahoma"/>
              </a:rPr>
              <a:t>«Обеспечение</a:t>
            </a:r>
            <a:r>
              <a:rPr sz="1300" spc="-105" dirty="0">
                <a:solidFill>
                  <a:srgbClr val="375F92"/>
                </a:solidFill>
                <a:latin typeface="Tahoma"/>
                <a:cs typeface="Tahoma"/>
              </a:rPr>
              <a:t> </a:t>
            </a:r>
            <a:r>
              <a:rPr sz="1300" spc="120" dirty="0">
                <a:solidFill>
                  <a:srgbClr val="375F92"/>
                </a:solidFill>
                <a:latin typeface="Tahoma"/>
                <a:cs typeface="Tahoma"/>
              </a:rPr>
              <a:t>информационной</a:t>
            </a:r>
            <a:r>
              <a:rPr sz="1300" spc="-114" dirty="0">
                <a:solidFill>
                  <a:srgbClr val="375F92"/>
                </a:solidFill>
                <a:latin typeface="Tahoma"/>
                <a:cs typeface="Tahoma"/>
              </a:rPr>
              <a:t> </a:t>
            </a:r>
            <a:r>
              <a:rPr sz="1300" spc="100" dirty="0">
                <a:solidFill>
                  <a:srgbClr val="375F92"/>
                </a:solidFill>
                <a:latin typeface="Tahoma"/>
                <a:cs typeface="Tahoma"/>
              </a:rPr>
              <a:t>безопасности </a:t>
            </a:r>
            <a:r>
              <a:rPr sz="1300" spc="-390" dirty="0">
                <a:solidFill>
                  <a:srgbClr val="375F92"/>
                </a:solidFill>
                <a:latin typeface="Tahoma"/>
                <a:cs typeface="Tahoma"/>
              </a:rPr>
              <a:t> </a:t>
            </a:r>
            <a:r>
              <a:rPr sz="1300" spc="100" dirty="0">
                <a:solidFill>
                  <a:srgbClr val="375F92"/>
                </a:solidFill>
                <a:latin typeface="Tahoma"/>
                <a:cs typeface="Tahoma"/>
              </a:rPr>
              <a:t>телекоммуникационных</a:t>
            </a:r>
            <a:r>
              <a:rPr sz="1300" spc="-55" dirty="0">
                <a:solidFill>
                  <a:srgbClr val="375F92"/>
                </a:solidFill>
                <a:latin typeface="Tahoma"/>
                <a:cs typeface="Tahoma"/>
              </a:rPr>
              <a:t> </a:t>
            </a:r>
            <a:r>
              <a:rPr sz="1300" spc="70" dirty="0">
                <a:solidFill>
                  <a:srgbClr val="375F92"/>
                </a:solidFill>
                <a:latin typeface="Tahoma"/>
                <a:cs typeface="Tahoma"/>
              </a:rPr>
              <a:t>систем»</a:t>
            </a:r>
            <a:endParaRPr sz="1300" dirty="0">
              <a:latin typeface="Tahoma"/>
              <a:cs typeface="Tahoma"/>
            </a:endParaRPr>
          </a:p>
          <a:p>
            <a:pPr marL="131445" algn="ctr">
              <a:lnSpc>
                <a:spcPct val="100000"/>
              </a:lnSpc>
              <a:spcBef>
                <a:spcPts val="765"/>
              </a:spcBef>
            </a:pPr>
            <a:r>
              <a:rPr sz="1300" spc="135" dirty="0">
                <a:solidFill>
                  <a:srgbClr val="375F92"/>
                </a:solidFill>
                <a:latin typeface="Tahoma"/>
                <a:cs typeface="Tahoma"/>
              </a:rPr>
              <a:t>первый</a:t>
            </a:r>
            <a:r>
              <a:rPr sz="1300" spc="-65" dirty="0">
                <a:solidFill>
                  <a:srgbClr val="375F92"/>
                </a:solidFill>
                <a:latin typeface="Tahoma"/>
                <a:cs typeface="Tahoma"/>
              </a:rPr>
              <a:t> </a:t>
            </a:r>
            <a:r>
              <a:rPr sz="1300" spc="110" dirty="0">
                <a:solidFill>
                  <a:srgbClr val="375F92"/>
                </a:solidFill>
                <a:latin typeface="Tahoma"/>
                <a:cs typeface="Tahoma"/>
              </a:rPr>
              <a:t>выпуск</a:t>
            </a:r>
            <a:r>
              <a:rPr sz="1300" spc="-65" dirty="0">
                <a:solidFill>
                  <a:srgbClr val="375F92"/>
                </a:solidFill>
                <a:latin typeface="Tahoma"/>
                <a:cs typeface="Tahoma"/>
              </a:rPr>
              <a:t> </a:t>
            </a:r>
            <a:r>
              <a:rPr sz="1300" spc="125" dirty="0">
                <a:solidFill>
                  <a:srgbClr val="375F92"/>
                </a:solidFill>
                <a:latin typeface="Tahoma"/>
                <a:cs typeface="Tahoma"/>
              </a:rPr>
              <a:t>по</a:t>
            </a:r>
            <a:r>
              <a:rPr sz="1300" spc="-60" dirty="0">
                <a:solidFill>
                  <a:srgbClr val="375F92"/>
                </a:solidFill>
                <a:latin typeface="Tahoma"/>
                <a:cs typeface="Tahoma"/>
              </a:rPr>
              <a:t> </a:t>
            </a:r>
            <a:r>
              <a:rPr sz="1300" spc="125" dirty="0">
                <a:solidFill>
                  <a:srgbClr val="375F92"/>
                </a:solidFill>
                <a:latin typeface="Tahoma"/>
                <a:cs typeface="Tahoma"/>
              </a:rPr>
              <a:t>новой</a:t>
            </a:r>
            <a:r>
              <a:rPr sz="1300" spc="-65" dirty="0">
                <a:solidFill>
                  <a:srgbClr val="375F92"/>
                </a:solidFill>
                <a:latin typeface="Tahoma"/>
                <a:cs typeface="Tahoma"/>
              </a:rPr>
              <a:t> </a:t>
            </a:r>
            <a:r>
              <a:rPr sz="1300" spc="110" dirty="0" err="1">
                <a:solidFill>
                  <a:srgbClr val="375F92"/>
                </a:solidFill>
                <a:latin typeface="Tahoma"/>
                <a:cs typeface="Tahoma"/>
              </a:rPr>
              <a:t>специальности</a:t>
            </a:r>
            <a:r>
              <a:rPr sz="1300" spc="-25" dirty="0">
                <a:solidFill>
                  <a:srgbClr val="375F92"/>
                </a:solidFill>
                <a:latin typeface="Tahoma"/>
                <a:cs typeface="Tahoma"/>
              </a:rPr>
              <a:t> </a:t>
            </a:r>
            <a:r>
              <a:rPr sz="1300" spc="114" dirty="0" err="1" smtClean="0">
                <a:solidFill>
                  <a:srgbClr val="375F92"/>
                </a:solidFill>
                <a:latin typeface="Tahoma"/>
                <a:cs typeface="Tahoma"/>
              </a:rPr>
              <a:t>про</a:t>
            </a:r>
            <a:r>
              <a:rPr lang="ru-RU" sz="1300" spc="114" dirty="0" smtClean="0">
                <a:solidFill>
                  <a:srgbClr val="375F92"/>
                </a:solidFill>
                <a:latin typeface="Tahoma"/>
                <a:cs typeface="Tahoma"/>
              </a:rPr>
              <a:t>шел</a:t>
            </a:r>
            <a:r>
              <a:rPr sz="1300" spc="-55" dirty="0" smtClean="0">
                <a:solidFill>
                  <a:srgbClr val="375F92"/>
                </a:solidFill>
                <a:latin typeface="Tahoma"/>
                <a:cs typeface="Tahoma"/>
              </a:rPr>
              <a:t> </a:t>
            </a:r>
            <a:r>
              <a:rPr sz="1300" spc="105" dirty="0">
                <a:solidFill>
                  <a:srgbClr val="375F92"/>
                </a:solidFill>
                <a:latin typeface="Tahoma"/>
                <a:cs typeface="Tahoma"/>
              </a:rPr>
              <a:t>в</a:t>
            </a:r>
            <a:r>
              <a:rPr sz="1300" spc="-60" dirty="0">
                <a:solidFill>
                  <a:srgbClr val="375F92"/>
                </a:solidFill>
                <a:latin typeface="Tahoma"/>
                <a:cs typeface="Tahoma"/>
              </a:rPr>
              <a:t> </a:t>
            </a:r>
            <a:r>
              <a:rPr sz="1300" spc="-15" dirty="0">
                <a:solidFill>
                  <a:srgbClr val="375F92"/>
                </a:solidFill>
                <a:latin typeface="Tahoma"/>
                <a:cs typeface="Tahoma"/>
              </a:rPr>
              <a:t>2021</a:t>
            </a:r>
            <a:r>
              <a:rPr sz="1300" spc="-50" dirty="0">
                <a:solidFill>
                  <a:srgbClr val="375F92"/>
                </a:solidFill>
                <a:latin typeface="Tahoma"/>
                <a:cs typeface="Tahoma"/>
              </a:rPr>
              <a:t> </a:t>
            </a:r>
            <a:r>
              <a:rPr sz="1300" spc="50" dirty="0" err="1">
                <a:solidFill>
                  <a:srgbClr val="375F92"/>
                </a:solidFill>
                <a:latin typeface="Tahoma"/>
                <a:cs typeface="Tahoma"/>
              </a:rPr>
              <a:t>году</a:t>
            </a:r>
            <a:r>
              <a:rPr sz="1300" spc="50" dirty="0" smtClean="0">
                <a:solidFill>
                  <a:srgbClr val="375F92"/>
                </a:solidFill>
                <a:latin typeface="Tahoma"/>
                <a:cs typeface="Tahoma"/>
              </a:rPr>
              <a:t>.</a:t>
            </a:r>
            <a:r>
              <a:rPr lang="ru-RU" sz="1300" spc="50" dirty="0" smtClean="0">
                <a:solidFill>
                  <a:srgbClr val="375F92"/>
                </a:solidFill>
                <a:latin typeface="Tahoma"/>
                <a:cs typeface="Tahoma"/>
              </a:rPr>
              <a:t> Первые специалисты уже работают на предприятиях Республики.</a:t>
            </a:r>
            <a:endParaRPr sz="1300" dirty="0">
              <a:latin typeface="Tahoma"/>
              <a:cs typeface="Tahoma"/>
            </a:endParaRPr>
          </a:p>
          <a:p>
            <a:pPr marL="132715" algn="ctr">
              <a:lnSpc>
                <a:spcPct val="100000"/>
              </a:lnSpc>
              <a:spcBef>
                <a:spcPts val="750"/>
              </a:spcBef>
            </a:pPr>
            <a:r>
              <a:rPr sz="1300" spc="110" dirty="0">
                <a:solidFill>
                  <a:srgbClr val="375F92"/>
                </a:solidFill>
                <a:latin typeface="Tahoma"/>
                <a:cs typeface="Tahoma"/>
              </a:rPr>
              <a:t>Колледж</a:t>
            </a:r>
            <a:r>
              <a:rPr sz="1300" spc="-60" dirty="0">
                <a:solidFill>
                  <a:srgbClr val="375F92"/>
                </a:solidFill>
                <a:latin typeface="Tahoma"/>
                <a:cs typeface="Tahoma"/>
              </a:rPr>
              <a:t> </a:t>
            </a:r>
            <a:r>
              <a:rPr sz="1300" spc="125" dirty="0">
                <a:solidFill>
                  <a:srgbClr val="375F92"/>
                </a:solidFill>
                <a:latin typeface="Tahoma"/>
                <a:cs typeface="Tahoma"/>
              </a:rPr>
              <a:t>принимает</a:t>
            </a:r>
            <a:r>
              <a:rPr sz="1300" spc="-35" dirty="0">
                <a:solidFill>
                  <a:srgbClr val="375F92"/>
                </a:solidFill>
                <a:latin typeface="Tahoma"/>
                <a:cs typeface="Tahoma"/>
              </a:rPr>
              <a:t> </a:t>
            </a:r>
            <a:r>
              <a:rPr sz="1300" spc="85" dirty="0">
                <a:solidFill>
                  <a:srgbClr val="375F92"/>
                </a:solidFill>
                <a:latin typeface="Tahoma"/>
                <a:cs typeface="Tahoma"/>
              </a:rPr>
              <a:t>50</a:t>
            </a:r>
            <a:r>
              <a:rPr sz="1300" spc="-60" dirty="0">
                <a:solidFill>
                  <a:srgbClr val="375F92"/>
                </a:solidFill>
                <a:latin typeface="Tahoma"/>
                <a:cs typeface="Tahoma"/>
              </a:rPr>
              <a:t> </a:t>
            </a:r>
            <a:r>
              <a:rPr sz="1300" spc="100" dirty="0">
                <a:solidFill>
                  <a:srgbClr val="375F92"/>
                </a:solidFill>
                <a:latin typeface="Tahoma"/>
                <a:cs typeface="Tahoma"/>
              </a:rPr>
              <a:t>абитуриентов</a:t>
            </a:r>
            <a:r>
              <a:rPr sz="1300" spc="-30" dirty="0">
                <a:solidFill>
                  <a:srgbClr val="375F92"/>
                </a:solidFill>
                <a:latin typeface="Tahoma"/>
                <a:cs typeface="Tahoma"/>
              </a:rPr>
              <a:t> </a:t>
            </a:r>
            <a:r>
              <a:rPr sz="1300" spc="130" dirty="0">
                <a:solidFill>
                  <a:srgbClr val="375F92"/>
                </a:solidFill>
                <a:latin typeface="Tahoma"/>
                <a:cs typeface="Tahoma"/>
              </a:rPr>
              <a:t>по</a:t>
            </a:r>
            <a:r>
              <a:rPr sz="1300" spc="-80" dirty="0">
                <a:solidFill>
                  <a:srgbClr val="375F92"/>
                </a:solidFill>
                <a:latin typeface="Tahoma"/>
                <a:cs typeface="Tahoma"/>
              </a:rPr>
              <a:t> </a:t>
            </a:r>
            <a:r>
              <a:rPr sz="1300" spc="114" dirty="0">
                <a:solidFill>
                  <a:srgbClr val="375F92"/>
                </a:solidFill>
                <a:latin typeface="Tahoma"/>
                <a:cs typeface="Tahoma"/>
              </a:rPr>
              <a:t>специальности</a:t>
            </a:r>
            <a:endParaRPr sz="1300" dirty="0">
              <a:latin typeface="Tahoma"/>
              <a:cs typeface="Tahoma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625554" y="3028950"/>
            <a:ext cx="2376297" cy="1800225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029200" y="3028950"/>
            <a:ext cx="2376297" cy="1786636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839469">
              <a:lnSpc>
                <a:spcPct val="100000"/>
              </a:lnSpc>
              <a:spcBef>
                <a:spcPts val="95"/>
              </a:spcBef>
              <a:tabLst>
                <a:tab pos="2980055" algn="l"/>
              </a:tabLst>
            </a:pPr>
            <a:r>
              <a:rPr spc="-55" dirty="0"/>
              <a:t>Открытие	мастерс</a:t>
            </a:r>
            <a:r>
              <a:rPr spc="-50" dirty="0"/>
              <a:t>к</a:t>
            </a:r>
            <a:r>
              <a:rPr spc="-65" dirty="0"/>
              <a:t>ой</a:t>
            </a:r>
            <a:r>
              <a:rPr spc="-175" dirty="0"/>
              <a:t> </a:t>
            </a:r>
            <a:r>
              <a:rPr spc="-100" dirty="0"/>
              <a:t>по</a:t>
            </a:r>
            <a:r>
              <a:rPr spc="-180" dirty="0"/>
              <a:t> </a:t>
            </a:r>
            <a:r>
              <a:rPr spc="-90" dirty="0"/>
              <a:t>специал</a:t>
            </a:r>
            <a:r>
              <a:rPr spc="-95" dirty="0"/>
              <a:t>ь</a:t>
            </a:r>
            <a:r>
              <a:rPr spc="-45" dirty="0"/>
              <a:t>ности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51523" y="1419580"/>
            <a:ext cx="4104513" cy="2808351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716017" y="1419580"/>
            <a:ext cx="4212463" cy="2808351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839469">
              <a:lnSpc>
                <a:spcPct val="100000"/>
              </a:lnSpc>
              <a:spcBef>
                <a:spcPts val="95"/>
              </a:spcBef>
              <a:tabLst>
                <a:tab pos="2980055" algn="l"/>
              </a:tabLst>
            </a:pPr>
            <a:r>
              <a:rPr spc="-55" dirty="0"/>
              <a:t>Открытие	мастерс</a:t>
            </a:r>
            <a:r>
              <a:rPr spc="-50" dirty="0"/>
              <a:t>к</a:t>
            </a:r>
            <a:r>
              <a:rPr spc="-65" dirty="0"/>
              <a:t>ой</a:t>
            </a:r>
            <a:r>
              <a:rPr spc="-175" dirty="0"/>
              <a:t> </a:t>
            </a:r>
            <a:r>
              <a:rPr spc="-100" dirty="0"/>
              <a:t>по</a:t>
            </a:r>
            <a:r>
              <a:rPr spc="-180" dirty="0"/>
              <a:t> </a:t>
            </a:r>
            <a:r>
              <a:rPr spc="-90" dirty="0"/>
              <a:t>специал</a:t>
            </a:r>
            <a:r>
              <a:rPr spc="-95" dirty="0"/>
              <a:t>ь</a:t>
            </a:r>
            <a:r>
              <a:rPr spc="-45" dirty="0"/>
              <a:t>ности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51523" y="1491589"/>
            <a:ext cx="4176522" cy="2784348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716017" y="1491589"/>
            <a:ext cx="4176522" cy="2784348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037838" y="27177"/>
            <a:ext cx="135953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110" dirty="0"/>
              <a:t>Учеба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402437" y="1212545"/>
            <a:ext cx="3876675" cy="33185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700" spc="265" dirty="0">
                <a:solidFill>
                  <a:srgbClr val="1F487C"/>
                </a:solidFill>
                <a:latin typeface="Tahoma"/>
                <a:cs typeface="Tahoma"/>
              </a:rPr>
              <a:t>Обучение </a:t>
            </a:r>
            <a:r>
              <a:rPr sz="2700" spc="105" dirty="0">
                <a:solidFill>
                  <a:srgbClr val="1F487C"/>
                </a:solidFill>
                <a:latin typeface="Tahoma"/>
                <a:cs typeface="Tahoma"/>
              </a:rPr>
              <a:t>сочетает: </a:t>
            </a:r>
            <a:r>
              <a:rPr sz="2700" spc="110" dirty="0">
                <a:solidFill>
                  <a:srgbClr val="1F487C"/>
                </a:solidFill>
                <a:latin typeface="Tahoma"/>
                <a:cs typeface="Tahoma"/>
              </a:rPr>
              <a:t> </a:t>
            </a:r>
            <a:r>
              <a:rPr sz="2700" spc="225" dirty="0">
                <a:solidFill>
                  <a:srgbClr val="1F487C"/>
                </a:solidFill>
                <a:latin typeface="Tahoma"/>
                <a:cs typeface="Tahoma"/>
              </a:rPr>
              <a:t>теоретические </a:t>
            </a:r>
            <a:r>
              <a:rPr sz="2700" spc="229" dirty="0">
                <a:solidFill>
                  <a:srgbClr val="1F487C"/>
                </a:solidFill>
                <a:latin typeface="Tahoma"/>
                <a:cs typeface="Tahoma"/>
              </a:rPr>
              <a:t> </a:t>
            </a:r>
            <a:r>
              <a:rPr sz="2700" spc="265" dirty="0">
                <a:solidFill>
                  <a:srgbClr val="1F487C"/>
                </a:solidFill>
                <a:latin typeface="Tahoma"/>
                <a:cs typeface="Tahoma"/>
              </a:rPr>
              <a:t>лекционные</a:t>
            </a:r>
            <a:r>
              <a:rPr sz="2700" spc="-210" dirty="0">
                <a:solidFill>
                  <a:srgbClr val="1F487C"/>
                </a:solidFill>
                <a:latin typeface="Tahoma"/>
                <a:cs typeface="Tahoma"/>
              </a:rPr>
              <a:t> </a:t>
            </a:r>
            <a:r>
              <a:rPr sz="2700" spc="130" dirty="0">
                <a:solidFill>
                  <a:srgbClr val="1F487C"/>
                </a:solidFill>
                <a:latin typeface="Tahoma"/>
                <a:cs typeface="Tahoma"/>
              </a:rPr>
              <a:t>занятия; </a:t>
            </a:r>
            <a:r>
              <a:rPr sz="2700" spc="-830" dirty="0">
                <a:solidFill>
                  <a:srgbClr val="1F487C"/>
                </a:solidFill>
                <a:latin typeface="Tahoma"/>
                <a:cs typeface="Tahoma"/>
              </a:rPr>
              <a:t> </a:t>
            </a:r>
            <a:r>
              <a:rPr sz="2700" spc="185" dirty="0">
                <a:solidFill>
                  <a:srgbClr val="1F487C"/>
                </a:solidFill>
                <a:latin typeface="Tahoma"/>
                <a:cs typeface="Tahoma"/>
              </a:rPr>
              <a:t>аналитические;</a:t>
            </a:r>
            <a:endParaRPr sz="2700">
              <a:latin typeface="Tahoma"/>
              <a:cs typeface="Tahoma"/>
            </a:endParaRPr>
          </a:p>
          <a:p>
            <a:pPr marL="12700" marR="258445">
              <a:lnSpc>
                <a:spcPct val="100000"/>
              </a:lnSpc>
              <a:spcBef>
                <a:spcPts val="5"/>
              </a:spcBef>
            </a:pPr>
            <a:r>
              <a:rPr sz="2700" spc="50" dirty="0">
                <a:solidFill>
                  <a:srgbClr val="1F487C"/>
                </a:solidFill>
                <a:latin typeface="Tahoma"/>
                <a:cs typeface="Tahoma"/>
              </a:rPr>
              <a:t>-</a:t>
            </a:r>
            <a:r>
              <a:rPr sz="2700" spc="-190" dirty="0">
                <a:solidFill>
                  <a:srgbClr val="1F487C"/>
                </a:solidFill>
                <a:latin typeface="Tahoma"/>
                <a:cs typeface="Tahoma"/>
              </a:rPr>
              <a:t> </a:t>
            </a:r>
            <a:r>
              <a:rPr sz="2700" spc="210" dirty="0">
                <a:solidFill>
                  <a:srgbClr val="1F487C"/>
                </a:solidFill>
                <a:latin typeface="Tahoma"/>
                <a:cs typeface="Tahoma"/>
              </a:rPr>
              <a:t>проектировочные; </a:t>
            </a:r>
            <a:r>
              <a:rPr sz="2700" spc="-830" dirty="0">
                <a:solidFill>
                  <a:srgbClr val="1F487C"/>
                </a:solidFill>
                <a:latin typeface="Tahoma"/>
                <a:cs typeface="Tahoma"/>
              </a:rPr>
              <a:t> </a:t>
            </a:r>
            <a:r>
              <a:rPr sz="2700" spc="305" dirty="0">
                <a:solidFill>
                  <a:srgbClr val="1F487C"/>
                </a:solidFill>
                <a:latin typeface="Tahoma"/>
                <a:cs typeface="Tahoma"/>
              </a:rPr>
              <a:t>ис</a:t>
            </a:r>
            <a:r>
              <a:rPr sz="2700" spc="275" dirty="0">
                <a:solidFill>
                  <a:srgbClr val="1F487C"/>
                </a:solidFill>
                <a:latin typeface="Tahoma"/>
                <a:cs typeface="Tahoma"/>
              </a:rPr>
              <a:t>с</a:t>
            </a:r>
            <a:r>
              <a:rPr sz="2700" spc="229" dirty="0">
                <a:solidFill>
                  <a:srgbClr val="1F487C"/>
                </a:solidFill>
                <a:latin typeface="Tahoma"/>
                <a:cs typeface="Tahoma"/>
              </a:rPr>
              <a:t>лед</a:t>
            </a:r>
            <a:r>
              <a:rPr sz="2700" spc="180" dirty="0">
                <a:solidFill>
                  <a:srgbClr val="1F487C"/>
                </a:solidFill>
                <a:latin typeface="Tahoma"/>
                <a:cs typeface="Tahoma"/>
              </a:rPr>
              <a:t>овате</a:t>
            </a:r>
            <a:r>
              <a:rPr sz="2700" spc="185" dirty="0">
                <a:solidFill>
                  <a:srgbClr val="1F487C"/>
                </a:solidFill>
                <a:latin typeface="Tahoma"/>
                <a:cs typeface="Tahoma"/>
              </a:rPr>
              <a:t>л</a:t>
            </a:r>
            <a:r>
              <a:rPr sz="2700" spc="215" dirty="0">
                <a:solidFill>
                  <a:srgbClr val="1F487C"/>
                </a:solidFill>
                <a:latin typeface="Tahoma"/>
                <a:cs typeface="Tahoma"/>
              </a:rPr>
              <a:t>ьс</a:t>
            </a:r>
            <a:r>
              <a:rPr sz="2700" spc="229" dirty="0">
                <a:solidFill>
                  <a:srgbClr val="1F487C"/>
                </a:solidFill>
                <a:latin typeface="Tahoma"/>
                <a:cs typeface="Tahoma"/>
              </a:rPr>
              <a:t>к</a:t>
            </a:r>
            <a:r>
              <a:rPr sz="2700" spc="55" dirty="0">
                <a:solidFill>
                  <a:srgbClr val="1F487C"/>
                </a:solidFill>
                <a:latin typeface="Tahoma"/>
                <a:cs typeface="Tahoma"/>
              </a:rPr>
              <a:t>ие;  </a:t>
            </a:r>
            <a:r>
              <a:rPr sz="2700" spc="235" dirty="0">
                <a:solidFill>
                  <a:srgbClr val="1F487C"/>
                </a:solidFill>
                <a:latin typeface="Tahoma"/>
                <a:cs typeface="Tahoma"/>
              </a:rPr>
              <a:t>практические </a:t>
            </a:r>
            <a:r>
              <a:rPr sz="2700" spc="240" dirty="0">
                <a:solidFill>
                  <a:srgbClr val="1F487C"/>
                </a:solidFill>
                <a:latin typeface="Tahoma"/>
                <a:cs typeface="Tahoma"/>
              </a:rPr>
              <a:t> </a:t>
            </a:r>
            <a:r>
              <a:rPr sz="2700" spc="200" dirty="0">
                <a:solidFill>
                  <a:srgbClr val="1F487C"/>
                </a:solidFill>
                <a:latin typeface="Tahoma"/>
                <a:cs typeface="Tahoma"/>
              </a:rPr>
              <a:t>занятия</a:t>
            </a:r>
            <a:endParaRPr sz="2700">
              <a:latin typeface="Tahoma"/>
              <a:cs typeface="Tahoma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508116" y="1059688"/>
            <a:ext cx="2664333" cy="1775460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508116" y="2931731"/>
            <a:ext cx="2664587" cy="1775714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38169" y="27177"/>
            <a:ext cx="215900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90" dirty="0"/>
              <a:t>Практика</a:t>
            </a:r>
            <a:endParaRPr sz="320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77470" rIns="0" bIns="0" rtlCol="0">
            <a:spAutoFit/>
          </a:bodyPr>
          <a:lstStyle/>
          <a:p>
            <a:pPr marL="645795" marR="5080" indent="-342900">
              <a:lnSpc>
                <a:spcPts val="2110"/>
              </a:lnSpc>
              <a:spcBef>
                <a:spcPts val="610"/>
              </a:spcBef>
              <a:buFont typeface="Arial MT"/>
              <a:buChar char="•"/>
              <a:tabLst>
                <a:tab pos="645795" algn="l"/>
                <a:tab pos="646430" algn="l"/>
              </a:tabLst>
            </a:pPr>
            <a:r>
              <a:rPr spc="215" dirty="0"/>
              <a:t>Будущие </a:t>
            </a:r>
            <a:r>
              <a:rPr spc="195" dirty="0"/>
              <a:t>специалисты </a:t>
            </a:r>
            <a:r>
              <a:rPr spc="130" dirty="0"/>
              <a:t>учатся </a:t>
            </a:r>
            <a:r>
              <a:rPr spc="185" dirty="0"/>
              <a:t>на </a:t>
            </a:r>
            <a:r>
              <a:rPr spc="240" dirty="0"/>
              <a:t>самом </a:t>
            </a:r>
            <a:r>
              <a:rPr spc="245" dirty="0"/>
              <a:t> </a:t>
            </a:r>
            <a:r>
              <a:rPr spc="240" dirty="0"/>
              <a:t>современном</a:t>
            </a:r>
            <a:r>
              <a:rPr spc="-105" dirty="0"/>
              <a:t> </a:t>
            </a:r>
            <a:r>
              <a:rPr spc="180" dirty="0"/>
              <a:t>оборудовании,</a:t>
            </a:r>
            <a:r>
              <a:rPr spc="-80" dirty="0"/>
              <a:t> </a:t>
            </a:r>
            <a:r>
              <a:rPr spc="140" dirty="0"/>
              <a:t>готовятся</a:t>
            </a:r>
            <a:r>
              <a:rPr spc="-85" dirty="0"/>
              <a:t> </a:t>
            </a:r>
            <a:r>
              <a:rPr spc="180" dirty="0"/>
              <a:t>к</a:t>
            </a:r>
            <a:r>
              <a:rPr spc="-125" dirty="0"/>
              <a:t> </a:t>
            </a:r>
            <a:r>
              <a:rPr spc="170" dirty="0"/>
              <a:t>сдаче </a:t>
            </a:r>
            <a:r>
              <a:rPr spc="-670" dirty="0"/>
              <a:t> </a:t>
            </a:r>
            <a:r>
              <a:rPr spc="204" dirty="0"/>
              <a:t>нов</a:t>
            </a:r>
            <a:r>
              <a:rPr spc="195" dirty="0"/>
              <a:t>о</a:t>
            </a:r>
            <a:r>
              <a:rPr spc="165" dirty="0"/>
              <a:t>го</a:t>
            </a:r>
            <a:r>
              <a:rPr spc="-85" dirty="0"/>
              <a:t> </a:t>
            </a:r>
            <a:r>
              <a:rPr spc="215" dirty="0"/>
              <a:t>фор</a:t>
            </a:r>
            <a:r>
              <a:rPr spc="225" dirty="0"/>
              <a:t>м</a:t>
            </a:r>
            <a:r>
              <a:rPr spc="70" dirty="0"/>
              <a:t>а</a:t>
            </a:r>
            <a:r>
              <a:rPr spc="65" dirty="0"/>
              <a:t>т</a:t>
            </a:r>
            <a:r>
              <a:rPr spc="125" dirty="0"/>
              <a:t>а</a:t>
            </a:r>
            <a:r>
              <a:rPr spc="-100" dirty="0"/>
              <a:t> </a:t>
            </a:r>
            <a:r>
              <a:rPr spc="-105" dirty="0"/>
              <a:t>–</a:t>
            </a:r>
            <a:r>
              <a:rPr spc="-110" dirty="0"/>
              <a:t> </a:t>
            </a:r>
            <a:r>
              <a:rPr spc="250" dirty="0"/>
              <a:t>Дем</a:t>
            </a:r>
            <a:r>
              <a:rPr spc="215" dirty="0"/>
              <a:t>о</a:t>
            </a:r>
            <a:r>
              <a:rPr spc="35" dirty="0"/>
              <a:t>-</a:t>
            </a:r>
            <a:r>
              <a:rPr spc="204" dirty="0"/>
              <a:t>Экзаме</a:t>
            </a:r>
            <a:r>
              <a:rPr spc="220" dirty="0"/>
              <a:t>н</a:t>
            </a:r>
            <a:r>
              <a:rPr spc="125" dirty="0"/>
              <a:t>а</a:t>
            </a:r>
            <a:r>
              <a:rPr spc="-80" dirty="0"/>
              <a:t> </a:t>
            </a:r>
            <a:r>
              <a:rPr spc="270" dirty="0"/>
              <a:t>и</a:t>
            </a:r>
            <a:r>
              <a:rPr spc="-114" dirty="0"/>
              <a:t> </a:t>
            </a:r>
            <a:r>
              <a:rPr spc="125" dirty="0"/>
              <a:t>уч</a:t>
            </a:r>
            <a:r>
              <a:rPr spc="130" dirty="0"/>
              <a:t>а</a:t>
            </a:r>
            <a:r>
              <a:rPr spc="190" dirty="0"/>
              <a:t>стии</a:t>
            </a:r>
            <a:r>
              <a:rPr spc="-110" dirty="0"/>
              <a:t> </a:t>
            </a:r>
            <a:r>
              <a:rPr spc="130" dirty="0"/>
              <a:t>в  </a:t>
            </a:r>
            <a:r>
              <a:rPr spc="175" dirty="0"/>
              <a:t>чемпионатах </a:t>
            </a:r>
            <a:r>
              <a:rPr spc="105" dirty="0"/>
              <a:t>от </a:t>
            </a:r>
            <a:r>
              <a:rPr spc="190" dirty="0"/>
              <a:t>Союза </a:t>
            </a:r>
            <a:r>
              <a:rPr spc="204" dirty="0"/>
              <a:t>Молодых </a:t>
            </a:r>
            <a:r>
              <a:rPr spc="210" dirty="0"/>
              <a:t> </a:t>
            </a:r>
            <a:r>
              <a:rPr spc="204" dirty="0"/>
              <a:t>Профессионалов</a:t>
            </a:r>
            <a:r>
              <a:rPr spc="-95" dirty="0"/>
              <a:t> </a:t>
            </a:r>
            <a:r>
              <a:rPr spc="254" dirty="0"/>
              <a:t>России</a:t>
            </a: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23532" y="2499728"/>
            <a:ext cx="2880360" cy="1919477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084189" y="2427706"/>
            <a:ext cx="2880360" cy="1920239"/>
          </a:xfrm>
          <a:prstGeom prst="rect">
            <a:avLst/>
          </a:prstGeom>
        </p:spPr>
      </p:pic>
      <p:grpSp>
        <p:nvGrpSpPr>
          <p:cNvPr id="6" name="object 6"/>
          <p:cNvGrpSpPr/>
          <p:nvPr/>
        </p:nvGrpSpPr>
        <p:grpSpPr>
          <a:xfrm>
            <a:off x="3707891" y="2355710"/>
            <a:ext cx="1898014" cy="2473325"/>
            <a:chOff x="3707891" y="2355710"/>
            <a:chExt cx="1898014" cy="2473325"/>
          </a:xfrm>
        </p:grpSpPr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707891" y="3507917"/>
              <a:ext cx="1897761" cy="1320800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707891" y="2355710"/>
              <a:ext cx="1897761" cy="1207274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92120" y="27177"/>
            <a:ext cx="444944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85" dirty="0"/>
              <a:t>Внекласс</a:t>
            </a:r>
            <a:r>
              <a:rPr sz="3200" spc="-100" dirty="0"/>
              <a:t>н</a:t>
            </a:r>
            <a:r>
              <a:rPr sz="3200" spc="-190" dirty="0"/>
              <a:t>ая </a:t>
            </a:r>
            <a:r>
              <a:rPr sz="3200" spc="-180" dirty="0"/>
              <a:t>ж</a:t>
            </a:r>
            <a:r>
              <a:rPr sz="3200" spc="-125" dirty="0"/>
              <a:t>и</a:t>
            </a:r>
            <a:r>
              <a:rPr sz="3200" spc="-100" dirty="0"/>
              <a:t>знь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402437" y="1101090"/>
            <a:ext cx="4441190" cy="3647440"/>
          </a:xfrm>
          <a:prstGeom prst="rect">
            <a:avLst/>
          </a:prstGeom>
        </p:spPr>
        <p:txBody>
          <a:bodyPr vert="horz" wrap="square" lIns="0" tIns="67310" rIns="0" bIns="0" rtlCol="0">
            <a:spAutoFit/>
          </a:bodyPr>
          <a:lstStyle/>
          <a:p>
            <a:pPr marL="355600" marR="5080" indent="-342900">
              <a:lnSpc>
                <a:spcPct val="80000"/>
              </a:lnSpc>
              <a:spcBef>
                <a:spcPts val="530"/>
              </a:spcBef>
            </a:pPr>
            <a:r>
              <a:rPr sz="1800" spc="160" dirty="0">
                <a:solidFill>
                  <a:srgbClr val="1F487C"/>
                </a:solidFill>
                <a:latin typeface="Tahoma"/>
                <a:cs typeface="Tahoma"/>
              </a:rPr>
              <a:t>Специалист </a:t>
            </a:r>
            <a:r>
              <a:rPr sz="1800" spc="180" dirty="0">
                <a:solidFill>
                  <a:srgbClr val="1F487C"/>
                </a:solidFill>
                <a:latin typeface="Tahoma"/>
                <a:cs typeface="Tahoma"/>
              </a:rPr>
              <a:t>по </a:t>
            </a:r>
            <a:r>
              <a:rPr sz="1800" spc="155" dirty="0">
                <a:solidFill>
                  <a:srgbClr val="1F487C"/>
                </a:solidFill>
                <a:latin typeface="Tahoma"/>
                <a:cs typeface="Tahoma"/>
              </a:rPr>
              <a:t>«Обеспечению </a:t>
            </a:r>
            <a:r>
              <a:rPr sz="1800" spc="160" dirty="0">
                <a:solidFill>
                  <a:srgbClr val="1F487C"/>
                </a:solidFill>
                <a:latin typeface="Tahoma"/>
                <a:cs typeface="Tahoma"/>
              </a:rPr>
              <a:t> </a:t>
            </a:r>
            <a:r>
              <a:rPr sz="1800" spc="185" dirty="0">
                <a:solidFill>
                  <a:srgbClr val="1F487C"/>
                </a:solidFill>
                <a:latin typeface="Tahoma"/>
                <a:cs typeface="Tahoma"/>
              </a:rPr>
              <a:t>информационной</a:t>
            </a:r>
            <a:r>
              <a:rPr sz="1800" spc="355" dirty="0">
                <a:solidFill>
                  <a:srgbClr val="1F487C"/>
                </a:solidFill>
                <a:latin typeface="Tahoma"/>
                <a:cs typeface="Tahoma"/>
              </a:rPr>
              <a:t> </a:t>
            </a:r>
            <a:r>
              <a:rPr sz="1800" spc="130" dirty="0">
                <a:solidFill>
                  <a:srgbClr val="1F487C"/>
                </a:solidFill>
                <a:latin typeface="Tahoma"/>
                <a:cs typeface="Tahoma"/>
              </a:rPr>
              <a:t>безопасности» </a:t>
            </a:r>
            <a:r>
              <a:rPr sz="1800" spc="-550" dirty="0">
                <a:solidFill>
                  <a:srgbClr val="1F487C"/>
                </a:solidFill>
                <a:latin typeface="Tahoma"/>
                <a:cs typeface="Tahoma"/>
              </a:rPr>
              <a:t> </a:t>
            </a:r>
            <a:r>
              <a:rPr sz="1800" spc="165" dirty="0">
                <a:solidFill>
                  <a:srgbClr val="1F487C"/>
                </a:solidFill>
                <a:latin typeface="Tahoma"/>
                <a:cs typeface="Tahoma"/>
              </a:rPr>
              <a:t>должен</a:t>
            </a:r>
            <a:r>
              <a:rPr sz="1800" spc="-95" dirty="0">
                <a:solidFill>
                  <a:srgbClr val="1F487C"/>
                </a:solidFill>
                <a:latin typeface="Tahoma"/>
                <a:cs typeface="Tahoma"/>
              </a:rPr>
              <a:t> </a:t>
            </a:r>
            <a:r>
              <a:rPr sz="1800" spc="80" dirty="0">
                <a:solidFill>
                  <a:srgbClr val="1F487C"/>
                </a:solidFill>
                <a:latin typeface="Tahoma"/>
                <a:cs typeface="Tahoma"/>
              </a:rPr>
              <a:t>обладать:</a:t>
            </a:r>
            <a:endParaRPr sz="18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750">
              <a:latin typeface="Tahoma"/>
              <a:cs typeface="Tahoma"/>
            </a:endParaRPr>
          </a:p>
          <a:p>
            <a:pPr marL="12700" marR="772795">
              <a:lnSpc>
                <a:spcPct val="100000"/>
              </a:lnSpc>
              <a:buChar char="-"/>
              <a:tabLst>
                <a:tab pos="160655" algn="l"/>
              </a:tabLst>
            </a:pPr>
            <a:r>
              <a:rPr sz="1800" spc="140" dirty="0">
                <a:solidFill>
                  <a:srgbClr val="1F487C"/>
                </a:solidFill>
                <a:latin typeface="Tahoma"/>
                <a:cs typeface="Tahoma"/>
              </a:rPr>
              <a:t>культурой </a:t>
            </a:r>
            <a:r>
              <a:rPr sz="1800" spc="130" dirty="0">
                <a:solidFill>
                  <a:srgbClr val="1F487C"/>
                </a:solidFill>
                <a:latin typeface="Tahoma"/>
                <a:cs typeface="Tahoma"/>
              </a:rPr>
              <a:t>общения; </a:t>
            </a:r>
            <a:r>
              <a:rPr sz="1800" spc="135" dirty="0">
                <a:solidFill>
                  <a:srgbClr val="1F487C"/>
                </a:solidFill>
                <a:latin typeface="Tahoma"/>
                <a:cs typeface="Tahoma"/>
              </a:rPr>
              <a:t> </a:t>
            </a:r>
            <a:r>
              <a:rPr sz="1800" spc="145" dirty="0">
                <a:solidFill>
                  <a:srgbClr val="1F487C"/>
                </a:solidFill>
                <a:latin typeface="Tahoma"/>
                <a:cs typeface="Tahoma"/>
              </a:rPr>
              <a:t>эрудицией; </a:t>
            </a:r>
            <a:r>
              <a:rPr sz="1800" spc="150" dirty="0">
                <a:solidFill>
                  <a:srgbClr val="1F487C"/>
                </a:solidFill>
                <a:latin typeface="Tahoma"/>
                <a:cs typeface="Tahoma"/>
              </a:rPr>
              <a:t> </a:t>
            </a:r>
            <a:r>
              <a:rPr sz="1800" spc="135" dirty="0">
                <a:solidFill>
                  <a:srgbClr val="1F487C"/>
                </a:solidFill>
                <a:latin typeface="Tahoma"/>
                <a:cs typeface="Tahoma"/>
              </a:rPr>
              <a:t>нестандартностью</a:t>
            </a:r>
            <a:r>
              <a:rPr sz="1800" spc="-90" dirty="0">
                <a:solidFill>
                  <a:srgbClr val="1F487C"/>
                </a:solidFill>
                <a:latin typeface="Tahoma"/>
                <a:cs typeface="Tahoma"/>
              </a:rPr>
              <a:t> </a:t>
            </a:r>
            <a:r>
              <a:rPr sz="1800" spc="145" dirty="0">
                <a:solidFill>
                  <a:srgbClr val="1F487C"/>
                </a:solidFill>
                <a:latin typeface="Tahoma"/>
                <a:cs typeface="Tahoma"/>
              </a:rPr>
              <a:t>мышления;</a:t>
            </a:r>
            <a:endParaRPr sz="1800">
              <a:latin typeface="Tahoma"/>
              <a:cs typeface="Tahoma"/>
            </a:endParaRPr>
          </a:p>
          <a:p>
            <a:pPr marL="12700" marR="585470">
              <a:lnSpc>
                <a:spcPct val="100000"/>
              </a:lnSpc>
            </a:pPr>
            <a:r>
              <a:rPr sz="1800" spc="155" dirty="0">
                <a:solidFill>
                  <a:srgbClr val="1F487C"/>
                </a:solidFill>
                <a:latin typeface="Tahoma"/>
                <a:cs typeface="Tahoma"/>
              </a:rPr>
              <a:t>способностью</a:t>
            </a:r>
            <a:r>
              <a:rPr sz="1800" spc="-50" dirty="0">
                <a:solidFill>
                  <a:srgbClr val="1F487C"/>
                </a:solidFill>
                <a:latin typeface="Tahoma"/>
                <a:cs typeface="Tahoma"/>
              </a:rPr>
              <a:t> </a:t>
            </a:r>
            <a:r>
              <a:rPr sz="1800" spc="145" dirty="0">
                <a:solidFill>
                  <a:srgbClr val="1F487C"/>
                </a:solidFill>
                <a:latin typeface="Tahoma"/>
                <a:cs typeface="Tahoma"/>
              </a:rPr>
              <a:t>к</a:t>
            </a:r>
            <a:r>
              <a:rPr sz="1800" spc="-95" dirty="0">
                <a:solidFill>
                  <a:srgbClr val="1F487C"/>
                </a:solidFill>
                <a:latin typeface="Tahoma"/>
                <a:cs typeface="Tahoma"/>
              </a:rPr>
              <a:t> </a:t>
            </a:r>
            <a:r>
              <a:rPr sz="1800" spc="165" dirty="0">
                <a:solidFill>
                  <a:srgbClr val="1F487C"/>
                </a:solidFill>
                <a:latin typeface="Tahoma"/>
                <a:cs typeface="Tahoma"/>
              </a:rPr>
              <a:t>импровизации, </a:t>
            </a:r>
            <a:r>
              <a:rPr sz="1800" spc="-545" dirty="0">
                <a:solidFill>
                  <a:srgbClr val="1F487C"/>
                </a:solidFill>
                <a:latin typeface="Tahoma"/>
                <a:cs typeface="Tahoma"/>
              </a:rPr>
              <a:t> </a:t>
            </a:r>
            <a:r>
              <a:rPr sz="1800" spc="155" dirty="0">
                <a:solidFill>
                  <a:srgbClr val="1F487C"/>
                </a:solidFill>
                <a:latin typeface="Tahoma"/>
                <a:cs typeface="Tahoma"/>
              </a:rPr>
              <a:t>в</a:t>
            </a:r>
            <a:r>
              <a:rPr sz="1800" spc="145" dirty="0">
                <a:solidFill>
                  <a:srgbClr val="1F487C"/>
                </a:solidFill>
                <a:latin typeface="Tahoma"/>
                <a:cs typeface="Tahoma"/>
              </a:rPr>
              <a:t>о</a:t>
            </a:r>
            <a:r>
              <a:rPr sz="1800" spc="170" dirty="0">
                <a:solidFill>
                  <a:srgbClr val="1F487C"/>
                </a:solidFill>
                <a:latin typeface="Tahoma"/>
                <a:cs typeface="Tahoma"/>
              </a:rPr>
              <a:t>змо</a:t>
            </a:r>
            <a:r>
              <a:rPr sz="1800" spc="220" dirty="0">
                <a:solidFill>
                  <a:srgbClr val="1F487C"/>
                </a:solidFill>
                <a:latin typeface="Tahoma"/>
                <a:cs typeface="Tahoma"/>
              </a:rPr>
              <a:t>ж</a:t>
            </a:r>
            <a:r>
              <a:rPr sz="1800" spc="185" dirty="0">
                <a:solidFill>
                  <a:srgbClr val="1F487C"/>
                </a:solidFill>
                <a:latin typeface="Tahoma"/>
                <a:cs typeface="Tahoma"/>
              </a:rPr>
              <a:t>н</a:t>
            </a:r>
            <a:r>
              <a:rPr sz="1800" spc="165" dirty="0">
                <a:solidFill>
                  <a:srgbClr val="1F487C"/>
                </a:solidFill>
                <a:latin typeface="Tahoma"/>
                <a:cs typeface="Tahoma"/>
              </a:rPr>
              <a:t>о</a:t>
            </a:r>
            <a:r>
              <a:rPr sz="1800" spc="170" dirty="0">
                <a:solidFill>
                  <a:srgbClr val="1F487C"/>
                </a:solidFill>
                <a:latin typeface="Tahoma"/>
                <a:cs typeface="Tahoma"/>
              </a:rPr>
              <a:t>с</a:t>
            </a:r>
            <a:r>
              <a:rPr sz="1800" spc="60" dirty="0">
                <a:solidFill>
                  <a:srgbClr val="1F487C"/>
                </a:solidFill>
                <a:latin typeface="Tahoma"/>
                <a:cs typeface="Tahoma"/>
              </a:rPr>
              <a:t>т</a:t>
            </a:r>
            <a:r>
              <a:rPr sz="1800" spc="55" dirty="0">
                <a:solidFill>
                  <a:srgbClr val="1F487C"/>
                </a:solidFill>
                <a:latin typeface="Tahoma"/>
                <a:cs typeface="Tahoma"/>
              </a:rPr>
              <a:t>ь</a:t>
            </a:r>
            <a:r>
              <a:rPr sz="1800" spc="185" dirty="0">
                <a:solidFill>
                  <a:srgbClr val="1F487C"/>
                </a:solidFill>
                <a:latin typeface="Tahoma"/>
                <a:cs typeface="Tahoma"/>
              </a:rPr>
              <a:t>ю</a:t>
            </a:r>
            <a:r>
              <a:rPr sz="1800" spc="-190" dirty="0">
                <a:solidFill>
                  <a:srgbClr val="1F487C"/>
                </a:solidFill>
                <a:latin typeface="Tahoma"/>
                <a:cs typeface="Tahoma"/>
              </a:rPr>
              <a:t> </a:t>
            </a:r>
            <a:r>
              <a:rPr sz="1800" spc="155" dirty="0">
                <a:solidFill>
                  <a:srgbClr val="1F487C"/>
                </a:solidFill>
                <a:latin typeface="Tahoma"/>
                <a:cs typeface="Tahoma"/>
              </a:rPr>
              <a:t>в</a:t>
            </a:r>
            <a:r>
              <a:rPr sz="1800" spc="145" dirty="0">
                <a:solidFill>
                  <a:srgbClr val="1F487C"/>
                </a:solidFill>
                <a:latin typeface="Tahoma"/>
                <a:cs typeface="Tahoma"/>
              </a:rPr>
              <a:t>о</a:t>
            </a:r>
            <a:r>
              <a:rPr sz="1800" spc="180" dirty="0">
                <a:solidFill>
                  <a:srgbClr val="1F487C"/>
                </a:solidFill>
                <a:latin typeface="Tahoma"/>
                <a:cs typeface="Tahoma"/>
              </a:rPr>
              <a:t>здей</a:t>
            </a:r>
            <a:r>
              <a:rPr sz="1800" spc="145" dirty="0">
                <a:solidFill>
                  <a:srgbClr val="1F487C"/>
                </a:solidFill>
                <a:latin typeface="Tahoma"/>
                <a:cs typeface="Tahoma"/>
              </a:rPr>
              <a:t>с</a:t>
            </a:r>
            <a:r>
              <a:rPr sz="1800" spc="120" dirty="0">
                <a:solidFill>
                  <a:srgbClr val="1F487C"/>
                </a:solidFill>
                <a:latin typeface="Tahoma"/>
                <a:cs typeface="Tahoma"/>
              </a:rPr>
              <a:t>тв</a:t>
            </a:r>
            <a:r>
              <a:rPr sz="1800" spc="130" dirty="0">
                <a:solidFill>
                  <a:srgbClr val="1F487C"/>
                </a:solidFill>
                <a:latin typeface="Tahoma"/>
                <a:cs typeface="Tahoma"/>
              </a:rPr>
              <a:t>и</a:t>
            </a:r>
            <a:r>
              <a:rPr sz="1800" spc="140" dirty="0">
                <a:solidFill>
                  <a:srgbClr val="1F487C"/>
                </a:solidFill>
                <a:latin typeface="Tahoma"/>
                <a:cs typeface="Tahoma"/>
              </a:rPr>
              <a:t>я</a:t>
            </a:r>
            <a:r>
              <a:rPr sz="1800" spc="-65" dirty="0">
                <a:solidFill>
                  <a:srgbClr val="1F487C"/>
                </a:solidFill>
                <a:latin typeface="Tahoma"/>
                <a:cs typeface="Tahoma"/>
              </a:rPr>
              <a:t> </a:t>
            </a:r>
            <a:r>
              <a:rPr sz="1800" spc="120" dirty="0">
                <a:solidFill>
                  <a:srgbClr val="1F487C"/>
                </a:solidFill>
                <a:latin typeface="Tahoma"/>
                <a:cs typeface="Tahoma"/>
              </a:rPr>
              <a:t>на  </a:t>
            </a:r>
            <a:r>
              <a:rPr sz="1800" spc="114" dirty="0">
                <a:solidFill>
                  <a:srgbClr val="1F487C"/>
                </a:solidFill>
                <a:latin typeface="Tahoma"/>
                <a:cs typeface="Tahoma"/>
              </a:rPr>
              <a:t>аудиторию;</a:t>
            </a:r>
            <a:endParaRPr sz="1800">
              <a:latin typeface="Tahoma"/>
              <a:cs typeface="Tahoma"/>
            </a:endParaRPr>
          </a:p>
          <a:p>
            <a:pPr marL="355600" marR="452120" indent="-342900">
              <a:lnSpc>
                <a:spcPts val="1730"/>
              </a:lnSpc>
              <a:spcBef>
                <a:spcPts val="420"/>
              </a:spcBef>
            </a:pPr>
            <a:r>
              <a:rPr sz="1800" spc="125" dirty="0">
                <a:solidFill>
                  <a:srgbClr val="1F487C"/>
                </a:solidFill>
                <a:latin typeface="Tahoma"/>
                <a:cs typeface="Tahoma"/>
              </a:rPr>
              <a:t>готовностью</a:t>
            </a:r>
            <a:r>
              <a:rPr sz="1800" spc="-40" dirty="0">
                <a:solidFill>
                  <a:srgbClr val="1F487C"/>
                </a:solidFill>
                <a:latin typeface="Tahoma"/>
                <a:cs typeface="Tahoma"/>
              </a:rPr>
              <a:t> </a:t>
            </a:r>
            <a:r>
              <a:rPr sz="1800" spc="145" dirty="0">
                <a:solidFill>
                  <a:srgbClr val="1F487C"/>
                </a:solidFill>
                <a:latin typeface="Tahoma"/>
                <a:cs typeface="Tahoma"/>
              </a:rPr>
              <a:t>к</a:t>
            </a:r>
            <a:r>
              <a:rPr sz="1800" spc="-85" dirty="0">
                <a:solidFill>
                  <a:srgbClr val="1F487C"/>
                </a:solidFill>
                <a:latin typeface="Tahoma"/>
                <a:cs typeface="Tahoma"/>
              </a:rPr>
              <a:t> </a:t>
            </a:r>
            <a:r>
              <a:rPr sz="1800" spc="170" dirty="0">
                <a:solidFill>
                  <a:srgbClr val="1F487C"/>
                </a:solidFill>
                <a:latin typeface="Tahoma"/>
                <a:cs typeface="Tahoma"/>
              </a:rPr>
              <a:t>распространению </a:t>
            </a:r>
            <a:r>
              <a:rPr sz="1800" spc="-545" dirty="0">
                <a:solidFill>
                  <a:srgbClr val="1F487C"/>
                </a:solidFill>
                <a:latin typeface="Tahoma"/>
                <a:cs typeface="Tahoma"/>
              </a:rPr>
              <a:t> </a:t>
            </a:r>
            <a:r>
              <a:rPr sz="1800" spc="150" dirty="0">
                <a:solidFill>
                  <a:srgbClr val="1F487C"/>
                </a:solidFill>
                <a:latin typeface="Tahoma"/>
                <a:cs typeface="Tahoma"/>
              </a:rPr>
              <a:t>своего</a:t>
            </a:r>
            <a:r>
              <a:rPr sz="1800" spc="-70" dirty="0">
                <a:solidFill>
                  <a:srgbClr val="1F487C"/>
                </a:solidFill>
                <a:latin typeface="Tahoma"/>
                <a:cs typeface="Tahoma"/>
              </a:rPr>
              <a:t> </a:t>
            </a:r>
            <a:r>
              <a:rPr sz="1800" spc="60" dirty="0">
                <a:solidFill>
                  <a:srgbClr val="1F487C"/>
                </a:solidFill>
                <a:latin typeface="Tahoma"/>
                <a:cs typeface="Tahoma"/>
              </a:rPr>
              <a:t>опыта;</a:t>
            </a:r>
            <a:endParaRPr sz="1800">
              <a:latin typeface="Tahoma"/>
              <a:cs typeface="Tahoma"/>
            </a:endParaRPr>
          </a:p>
          <a:p>
            <a:pPr marL="160655" marR="591185" indent="-160655">
              <a:lnSpc>
                <a:spcPts val="1730"/>
              </a:lnSpc>
              <a:spcBef>
                <a:spcPts val="425"/>
              </a:spcBef>
              <a:buChar char="-"/>
              <a:tabLst>
                <a:tab pos="160655" algn="l"/>
              </a:tabLst>
            </a:pPr>
            <a:r>
              <a:rPr sz="1800" spc="155" dirty="0">
                <a:solidFill>
                  <a:srgbClr val="1F487C"/>
                </a:solidFill>
                <a:latin typeface="Tahoma"/>
                <a:cs typeface="Tahoma"/>
              </a:rPr>
              <a:t>способностью</a:t>
            </a:r>
            <a:r>
              <a:rPr sz="1800" spc="-85" dirty="0">
                <a:solidFill>
                  <a:srgbClr val="1F487C"/>
                </a:solidFill>
                <a:latin typeface="Tahoma"/>
                <a:cs typeface="Tahoma"/>
              </a:rPr>
              <a:t> </a:t>
            </a:r>
            <a:r>
              <a:rPr sz="1800" spc="175" dirty="0">
                <a:solidFill>
                  <a:srgbClr val="1F487C"/>
                </a:solidFill>
                <a:latin typeface="Tahoma"/>
                <a:cs typeface="Tahoma"/>
              </a:rPr>
              <a:t>популяризации </a:t>
            </a:r>
            <a:r>
              <a:rPr sz="1800" spc="-545" dirty="0">
                <a:solidFill>
                  <a:srgbClr val="1F487C"/>
                </a:solidFill>
                <a:latin typeface="Tahoma"/>
                <a:cs typeface="Tahoma"/>
              </a:rPr>
              <a:t> </a:t>
            </a:r>
            <a:r>
              <a:rPr sz="1800" spc="170" dirty="0">
                <a:solidFill>
                  <a:srgbClr val="1F487C"/>
                </a:solidFill>
                <a:latin typeface="Tahoma"/>
                <a:cs typeface="Tahoma"/>
              </a:rPr>
              <a:t>своей</a:t>
            </a:r>
            <a:r>
              <a:rPr sz="1800" spc="-80" dirty="0">
                <a:solidFill>
                  <a:srgbClr val="1F487C"/>
                </a:solidFill>
                <a:latin typeface="Tahoma"/>
                <a:cs typeface="Tahoma"/>
              </a:rPr>
              <a:t> </a:t>
            </a:r>
            <a:r>
              <a:rPr sz="1800" spc="135" dirty="0">
                <a:solidFill>
                  <a:srgbClr val="1F487C"/>
                </a:solidFill>
                <a:latin typeface="Tahoma"/>
                <a:cs typeface="Tahoma"/>
              </a:rPr>
              <a:t>деятельности</a:t>
            </a:r>
            <a:endParaRPr sz="1800">
              <a:latin typeface="Tahoma"/>
              <a:cs typeface="Tahoma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004053" y="1419580"/>
            <a:ext cx="3976497" cy="288036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86353" y="27177"/>
            <a:ext cx="225933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85" dirty="0"/>
              <a:t>Результат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258267" y="1183640"/>
            <a:ext cx="4264025" cy="2952115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355600" marR="506095" indent="-342900">
              <a:lnSpc>
                <a:spcPct val="80000"/>
              </a:lnSpc>
              <a:spcBef>
                <a:spcPts val="459"/>
              </a:spcBef>
            </a:pPr>
            <a:r>
              <a:rPr sz="1500" spc="135" dirty="0">
                <a:solidFill>
                  <a:srgbClr val="1F487C"/>
                </a:solidFill>
                <a:latin typeface="Tahoma"/>
                <a:cs typeface="Tahoma"/>
              </a:rPr>
              <a:t>Специалист </a:t>
            </a:r>
            <a:r>
              <a:rPr sz="1500" spc="150" dirty="0">
                <a:solidFill>
                  <a:srgbClr val="1F487C"/>
                </a:solidFill>
                <a:latin typeface="Tahoma"/>
                <a:cs typeface="Tahoma"/>
              </a:rPr>
              <a:t>по </a:t>
            </a:r>
            <a:r>
              <a:rPr sz="1500" spc="125" dirty="0">
                <a:solidFill>
                  <a:srgbClr val="1F487C"/>
                </a:solidFill>
                <a:latin typeface="Tahoma"/>
                <a:cs typeface="Tahoma"/>
              </a:rPr>
              <a:t>«Обеспечению </a:t>
            </a:r>
            <a:r>
              <a:rPr sz="1500" spc="130" dirty="0">
                <a:solidFill>
                  <a:srgbClr val="1F487C"/>
                </a:solidFill>
                <a:latin typeface="Tahoma"/>
                <a:cs typeface="Tahoma"/>
              </a:rPr>
              <a:t> </a:t>
            </a:r>
            <a:r>
              <a:rPr sz="1500" spc="155" dirty="0">
                <a:solidFill>
                  <a:srgbClr val="1F487C"/>
                </a:solidFill>
                <a:latin typeface="Tahoma"/>
                <a:cs typeface="Tahoma"/>
              </a:rPr>
              <a:t>информационной</a:t>
            </a:r>
            <a:r>
              <a:rPr sz="1500" spc="240" dirty="0">
                <a:solidFill>
                  <a:srgbClr val="1F487C"/>
                </a:solidFill>
                <a:latin typeface="Tahoma"/>
                <a:cs typeface="Tahoma"/>
              </a:rPr>
              <a:t> </a:t>
            </a:r>
            <a:r>
              <a:rPr sz="1500" spc="110" dirty="0">
                <a:solidFill>
                  <a:srgbClr val="1F487C"/>
                </a:solidFill>
                <a:latin typeface="Tahoma"/>
                <a:cs typeface="Tahoma"/>
              </a:rPr>
              <a:t>безопасности» </a:t>
            </a:r>
            <a:r>
              <a:rPr sz="1500" spc="-455" dirty="0">
                <a:solidFill>
                  <a:srgbClr val="1F487C"/>
                </a:solidFill>
                <a:latin typeface="Tahoma"/>
                <a:cs typeface="Tahoma"/>
              </a:rPr>
              <a:t> </a:t>
            </a:r>
            <a:r>
              <a:rPr sz="1500" spc="135" dirty="0">
                <a:solidFill>
                  <a:srgbClr val="1F487C"/>
                </a:solidFill>
                <a:latin typeface="Tahoma"/>
                <a:cs typeface="Tahoma"/>
              </a:rPr>
              <a:t>должен</a:t>
            </a:r>
            <a:r>
              <a:rPr sz="1500" spc="-95" dirty="0">
                <a:solidFill>
                  <a:srgbClr val="1F487C"/>
                </a:solidFill>
                <a:latin typeface="Tahoma"/>
                <a:cs typeface="Tahoma"/>
              </a:rPr>
              <a:t> </a:t>
            </a:r>
            <a:r>
              <a:rPr sz="1500" spc="125" dirty="0">
                <a:solidFill>
                  <a:srgbClr val="1F487C"/>
                </a:solidFill>
                <a:latin typeface="Tahoma"/>
                <a:cs typeface="Tahoma"/>
              </a:rPr>
              <a:t>в</a:t>
            </a:r>
            <a:r>
              <a:rPr sz="1500" spc="-80" dirty="0">
                <a:solidFill>
                  <a:srgbClr val="1F487C"/>
                </a:solidFill>
                <a:latin typeface="Tahoma"/>
                <a:cs typeface="Tahoma"/>
              </a:rPr>
              <a:t> </a:t>
            </a:r>
            <a:r>
              <a:rPr sz="1500" spc="95" dirty="0">
                <a:solidFill>
                  <a:srgbClr val="1F487C"/>
                </a:solidFill>
                <a:latin typeface="Tahoma"/>
                <a:cs typeface="Tahoma"/>
              </a:rPr>
              <a:t>результате</a:t>
            </a:r>
            <a:r>
              <a:rPr sz="1500" spc="-85" dirty="0">
                <a:solidFill>
                  <a:srgbClr val="1F487C"/>
                </a:solidFill>
                <a:latin typeface="Tahoma"/>
                <a:cs typeface="Tahoma"/>
              </a:rPr>
              <a:t> </a:t>
            </a:r>
            <a:r>
              <a:rPr sz="1500" spc="70" dirty="0">
                <a:solidFill>
                  <a:srgbClr val="1F487C"/>
                </a:solidFill>
                <a:latin typeface="Tahoma"/>
                <a:cs typeface="Tahoma"/>
              </a:rPr>
              <a:t>получить:</a:t>
            </a:r>
            <a:endParaRPr sz="15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450">
              <a:latin typeface="Tahoma"/>
              <a:cs typeface="Tahoma"/>
            </a:endParaRPr>
          </a:p>
          <a:p>
            <a:pPr marL="134620" indent="-121920">
              <a:lnSpc>
                <a:spcPct val="100000"/>
              </a:lnSpc>
              <a:buChar char="-"/>
              <a:tabLst>
                <a:tab pos="134620" algn="l"/>
              </a:tabLst>
            </a:pPr>
            <a:r>
              <a:rPr sz="1500" spc="130" dirty="0">
                <a:solidFill>
                  <a:srgbClr val="1F487C"/>
                </a:solidFill>
                <a:latin typeface="Tahoma"/>
                <a:cs typeface="Tahoma"/>
              </a:rPr>
              <a:t>высокооплачиваемую</a:t>
            </a:r>
            <a:r>
              <a:rPr sz="1500" spc="-95" dirty="0">
                <a:solidFill>
                  <a:srgbClr val="1F487C"/>
                </a:solidFill>
                <a:latin typeface="Tahoma"/>
                <a:cs typeface="Tahoma"/>
              </a:rPr>
              <a:t> </a:t>
            </a:r>
            <a:r>
              <a:rPr sz="1500" spc="100" dirty="0">
                <a:solidFill>
                  <a:srgbClr val="1F487C"/>
                </a:solidFill>
                <a:latin typeface="Tahoma"/>
                <a:cs typeface="Tahoma"/>
              </a:rPr>
              <a:t>специальность;</a:t>
            </a:r>
            <a:endParaRPr sz="1500">
              <a:latin typeface="Tahoma"/>
              <a:cs typeface="Tahoma"/>
            </a:endParaRPr>
          </a:p>
          <a:p>
            <a:pPr marL="134620" indent="-121920">
              <a:lnSpc>
                <a:spcPct val="100000"/>
              </a:lnSpc>
              <a:buChar char="-"/>
              <a:tabLst>
                <a:tab pos="134620" algn="l"/>
              </a:tabLst>
            </a:pPr>
            <a:r>
              <a:rPr sz="1500" spc="135" dirty="0">
                <a:solidFill>
                  <a:srgbClr val="1F487C"/>
                </a:solidFill>
                <a:latin typeface="Tahoma"/>
                <a:cs typeface="Tahoma"/>
              </a:rPr>
              <a:t>желание</a:t>
            </a:r>
            <a:r>
              <a:rPr sz="1500" spc="-85" dirty="0">
                <a:solidFill>
                  <a:srgbClr val="1F487C"/>
                </a:solidFill>
                <a:latin typeface="Tahoma"/>
                <a:cs typeface="Tahoma"/>
              </a:rPr>
              <a:t> </a:t>
            </a:r>
            <a:r>
              <a:rPr sz="1500" spc="80" dirty="0">
                <a:solidFill>
                  <a:srgbClr val="1F487C"/>
                </a:solidFill>
                <a:latin typeface="Tahoma"/>
                <a:cs typeface="Tahoma"/>
              </a:rPr>
              <a:t>побеждать;</a:t>
            </a:r>
            <a:endParaRPr sz="1500">
              <a:latin typeface="Tahoma"/>
              <a:cs typeface="Tahoma"/>
            </a:endParaRPr>
          </a:p>
          <a:p>
            <a:pPr marL="134620" marR="817880" indent="-134620">
              <a:lnSpc>
                <a:spcPct val="80000"/>
              </a:lnSpc>
              <a:spcBef>
                <a:spcPts val="360"/>
              </a:spcBef>
              <a:buChar char="-"/>
              <a:tabLst>
                <a:tab pos="134620" algn="l"/>
              </a:tabLst>
            </a:pPr>
            <a:r>
              <a:rPr sz="1500" spc="150" dirty="0">
                <a:solidFill>
                  <a:srgbClr val="1F487C"/>
                </a:solidFill>
                <a:latin typeface="Tahoma"/>
                <a:cs typeface="Tahoma"/>
              </a:rPr>
              <a:t>современную</a:t>
            </a:r>
            <a:r>
              <a:rPr sz="1500" spc="-105" dirty="0">
                <a:solidFill>
                  <a:srgbClr val="1F487C"/>
                </a:solidFill>
                <a:latin typeface="Tahoma"/>
                <a:cs typeface="Tahoma"/>
              </a:rPr>
              <a:t> </a:t>
            </a:r>
            <a:r>
              <a:rPr sz="1500" spc="185" dirty="0">
                <a:solidFill>
                  <a:srgbClr val="1F487C"/>
                </a:solidFill>
                <a:latin typeface="Tahoma"/>
                <a:cs typeface="Tahoma"/>
              </a:rPr>
              <a:t>и</a:t>
            </a:r>
            <a:r>
              <a:rPr sz="1500" spc="-95" dirty="0">
                <a:solidFill>
                  <a:srgbClr val="1F487C"/>
                </a:solidFill>
                <a:latin typeface="Tahoma"/>
                <a:cs typeface="Tahoma"/>
              </a:rPr>
              <a:t> </a:t>
            </a:r>
            <a:r>
              <a:rPr sz="1500" spc="130" dirty="0">
                <a:solidFill>
                  <a:srgbClr val="1F487C"/>
                </a:solidFill>
                <a:latin typeface="Tahoma"/>
                <a:cs typeface="Tahoma"/>
              </a:rPr>
              <a:t>востребованную </a:t>
            </a:r>
            <a:r>
              <a:rPr sz="1500" spc="-450" dirty="0">
                <a:solidFill>
                  <a:srgbClr val="1F487C"/>
                </a:solidFill>
                <a:latin typeface="Tahoma"/>
                <a:cs typeface="Tahoma"/>
              </a:rPr>
              <a:t> </a:t>
            </a:r>
            <a:r>
              <a:rPr sz="1500" spc="114" dirty="0">
                <a:solidFill>
                  <a:srgbClr val="1F487C"/>
                </a:solidFill>
                <a:latin typeface="Tahoma"/>
                <a:cs typeface="Tahoma"/>
              </a:rPr>
              <a:t>компетенцию;</a:t>
            </a:r>
            <a:endParaRPr sz="15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500" spc="135" dirty="0">
                <a:solidFill>
                  <a:srgbClr val="1F487C"/>
                </a:solidFill>
                <a:latin typeface="Tahoma"/>
                <a:cs typeface="Tahoma"/>
              </a:rPr>
              <a:t>-умение</a:t>
            </a:r>
            <a:r>
              <a:rPr sz="1500" spc="-90" dirty="0">
                <a:solidFill>
                  <a:srgbClr val="1F487C"/>
                </a:solidFill>
                <a:latin typeface="Tahoma"/>
                <a:cs typeface="Tahoma"/>
              </a:rPr>
              <a:t> </a:t>
            </a:r>
            <a:r>
              <a:rPr sz="1500" spc="125" dirty="0">
                <a:solidFill>
                  <a:srgbClr val="1F487C"/>
                </a:solidFill>
                <a:latin typeface="Tahoma"/>
                <a:cs typeface="Tahoma"/>
              </a:rPr>
              <a:t>найти</a:t>
            </a:r>
            <a:r>
              <a:rPr sz="1500" spc="-70" dirty="0">
                <a:solidFill>
                  <a:srgbClr val="1F487C"/>
                </a:solidFill>
                <a:latin typeface="Tahoma"/>
                <a:cs typeface="Tahoma"/>
              </a:rPr>
              <a:t> </a:t>
            </a:r>
            <a:r>
              <a:rPr sz="1500" spc="140" dirty="0">
                <a:solidFill>
                  <a:srgbClr val="1F487C"/>
                </a:solidFill>
                <a:latin typeface="Tahoma"/>
                <a:cs typeface="Tahoma"/>
              </a:rPr>
              <a:t>плюсы</a:t>
            </a:r>
            <a:r>
              <a:rPr sz="1500" spc="-70" dirty="0">
                <a:solidFill>
                  <a:srgbClr val="1F487C"/>
                </a:solidFill>
                <a:latin typeface="Tahoma"/>
                <a:cs typeface="Tahoma"/>
              </a:rPr>
              <a:t> </a:t>
            </a:r>
            <a:r>
              <a:rPr sz="1500" spc="125" dirty="0">
                <a:solidFill>
                  <a:srgbClr val="1F487C"/>
                </a:solidFill>
                <a:latin typeface="Tahoma"/>
                <a:cs typeface="Tahoma"/>
              </a:rPr>
              <a:t>в</a:t>
            </a:r>
            <a:r>
              <a:rPr sz="1500" spc="-90" dirty="0">
                <a:solidFill>
                  <a:srgbClr val="1F487C"/>
                </a:solidFill>
                <a:latin typeface="Tahoma"/>
                <a:cs typeface="Tahoma"/>
              </a:rPr>
              <a:t> </a:t>
            </a:r>
            <a:r>
              <a:rPr sz="1500" spc="150" dirty="0">
                <a:solidFill>
                  <a:srgbClr val="1F487C"/>
                </a:solidFill>
                <a:latin typeface="Tahoma"/>
                <a:cs typeface="Tahoma"/>
              </a:rPr>
              <a:t>любой</a:t>
            </a:r>
            <a:r>
              <a:rPr sz="1500" spc="-75" dirty="0">
                <a:solidFill>
                  <a:srgbClr val="1F487C"/>
                </a:solidFill>
                <a:latin typeface="Tahoma"/>
                <a:cs typeface="Tahoma"/>
              </a:rPr>
              <a:t> </a:t>
            </a:r>
            <a:r>
              <a:rPr sz="1500" spc="100" dirty="0">
                <a:solidFill>
                  <a:srgbClr val="1F487C"/>
                </a:solidFill>
                <a:latin typeface="Tahoma"/>
                <a:cs typeface="Tahoma"/>
              </a:rPr>
              <a:t>ситуации,</a:t>
            </a:r>
            <a:endParaRPr sz="1500">
              <a:latin typeface="Tahoma"/>
              <a:cs typeface="Tahoma"/>
            </a:endParaRPr>
          </a:p>
          <a:p>
            <a:pPr marL="134620" marR="5080" indent="-134620">
              <a:lnSpc>
                <a:spcPts val="1440"/>
              </a:lnSpc>
              <a:spcBef>
                <a:spcPts val="345"/>
              </a:spcBef>
              <a:buChar char="-"/>
              <a:tabLst>
                <a:tab pos="134620" algn="l"/>
                <a:tab pos="1841500" algn="l"/>
              </a:tabLst>
            </a:pPr>
            <a:r>
              <a:rPr sz="1500" spc="130" dirty="0">
                <a:solidFill>
                  <a:srgbClr val="1F487C"/>
                </a:solidFill>
                <a:latin typeface="Tahoma"/>
                <a:cs typeface="Tahoma"/>
              </a:rPr>
              <a:t>возможностью	</a:t>
            </a:r>
            <a:r>
              <a:rPr sz="1500" spc="145" dirty="0">
                <a:solidFill>
                  <a:srgbClr val="1F487C"/>
                </a:solidFill>
                <a:latin typeface="Tahoma"/>
                <a:cs typeface="Tahoma"/>
              </a:rPr>
              <a:t>влияния </a:t>
            </a:r>
            <a:r>
              <a:rPr sz="1500" spc="125" dirty="0">
                <a:solidFill>
                  <a:srgbClr val="1F487C"/>
                </a:solidFill>
                <a:latin typeface="Tahoma"/>
                <a:cs typeface="Tahoma"/>
              </a:rPr>
              <a:t>на </a:t>
            </a:r>
            <a:r>
              <a:rPr sz="1500" spc="120" dirty="0">
                <a:solidFill>
                  <a:srgbClr val="1F487C"/>
                </a:solidFill>
                <a:latin typeface="Tahoma"/>
                <a:cs typeface="Tahoma"/>
              </a:rPr>
              <a:t>коллег </a:t>
            </a:r>
            <a:r>
              <a:rPr sz="1500" spc="185" dirty="0">
                <a:solidFill>
                  <a:srgbClr val="1F487C"/>
                </a:solidFill>
                <a:latin typeface="Tahoma"/>
                <a:cs typeface="Tahoma"/>
              </a:rPr>
              <a:t>и </a:t>
            </a:r>
            <a:r>
              <a:rPr sz="1500" spc="190" dirty="0">
                <a:solidFill>
                  <a:srgbClr val="1F487C"/>
                </a:solidFill>
                <a:latin typeface="Tahoma"/>
                <a:cs typeface="Tahoma"/>
              </a:rPr>
              <a:t> </a:t>
            </a:r>
            <a:r>
              <a:rPr sz="1500" spc="80" dirty="0">
                <a:solidFill>
                  <a:srgbClr val="1F487C"/>
                </a:solidFill>
                <a:latin typeface="Tahoma"/>
                <a:cs typeface="Tahoma"/>
              </a:rPr>
              <a:t>начальство,</a:t>
            </a:r>
            <a:r>
              <a:rPr sz="1500" spc="-85" dirty="0">
                <a:solidFill>
                  <a:srgbClr val="1F487C"/>
                </a:solidFill>
                <a:latin typeface="Tahoma"/>
                <a:cs typeface="Tahoma"/>
              </a:rPr>
              <a:t> </a:t>
            </a:r>
            <a:r>
              <a:rPr sz="1500" spc="150" dirty="0">
                <a:solidFill>
                  <a:srgbClr val="1F487C"/>
                </a:solidFill>
                <a:latin typeface="Tahoma"/>
                <a:cs typeface="Tahoma"/>
              </a:rPr>
              <a:t>с</a:t>
            </a:r>
            <a:r>
              <a:rPr sz="1500" spc="-85" dirty="0">
                <a:solidFill>
                  <a:srgbClr val="1F487C"/>
                </a:solidFill>
                <a:latin typeface="Tahoma"/>
                <a:cs typeface="Tahoma"/>
              </a:rPr>
              <a:t> </a:t>
            </a:r>
            <a:r>
              <a:rPr sz="1500" spc="160" dirty="0">
                <a:solidFill>
                  <a:srgbClr val="1F487C"/>
                </a:solidFill>
                <a:latin typeface="Tahoma"/>
                <a:cs typeface="Tahoma"/>
              </a:rPr>
              <a:t>помощью</a:t>
            </a:r>
            <a:r>
              <a:rPr sz="1500" spc="-95" dirty="0">
                <a:solidFill>
                  <a:srgbClr val="1F487C"/>
                </a:solidFill>
                <a:latin typeface="Tahoma"/>
                <a:cs typeface="Tahoma"/>
              </a:rPr>
              <a:t> </a:t>
            </a:r>
            <a:r>
              <a:rPr sz="1500" spc="125" dirty="0">
                <a:solidFill>
                  <a:srgbClr val="1F487C"/>
                </a:solidFill>
                <a:latin typeface="Tahoma"/>
                <a:cs typeface="Tahoma"/>
              </a:rPr>
              <a:t>своего</a:t>
            </a:r>
            <a:r>
              <a:rPr sz="1500" spc="-90" dirty="0">
                <a:solidFill>
                  <a:srgbClr val="1F487C"/>
                </a:solidFill>
                <a:latin typeface="Tahoma"/>
                <a:cs typeface="Tahoma"/>
              </a:rPr>
              <a:t> </a:t>
            </a:r>
            <a:r>
              <a:rPr sz="1500" spc="105" dirty="0">
                <a:solidFill>
                  <a:srgbClr val="1F487C"/>
                </a:solidFill>
                <a:latin typeface="Tahoma"/>
                <a:cs typeface="Tahoma"/>
              </a:rPr>
              <a:t>опыта</a:t>
            </a:r>
            <a:r>
              <a:rPr sz="1500" spc="-95" dirty="0">
                <a:solidFill>
                  <a:srgbClr val="1F487C"/>
                </a:solidFill>
                <a:latin typeface="Tahoma"/>
                <a:cs typeface="Tahoma"/>
              </a:rPr>
              <a:t> </a:t>
            </a:r>
            <a:r>
              <a:rPr sz="1500" spc="185" dirty="0">
                <a:solidFill>
                  <a:srgbClr val="1F487C"/>
                </a:solidFill>
                <a:latin typeface="Tahoma"/>
                <a:cs typeface="Tahoma"/>
              </a:rPr>
              <a:t>и </a:t>
            </a:r>
            <a:r>
              <a:rPr sz="1500" spc="-450" dirty="0">
                <a:solidFill>
                  <a:srgbClr val="1F487C"/>
                </a:solidFill>
                <a:latin typeface="Tahoma"/>
                <a:cs typeface="Tahoma"/>
              </a:rPr>
              <a:t> </a:t>
            </a:r>
            <a:r>
              <a:rPr sz="1500" spc="105" dirty="0">
                <a:solidFill>
                  <a:srgbClr val="1F487C"/>
                </a:solidFill>
                <a:latin typeface="Tahoma"/>
                <a:cs typeface="Tahoma"/>
              </a:rPr>
              <a:t>квалификации;</a:t>
            </a:r>
            <a:endParaRPr sz="1500">
              <a:latin typeface="Tahoma"/>
              <a:cs typeface="Tahoma"/>
            </a:endParaRPr>
          </a:p>
          <a:p>
            <a:pPr marL="134620" marR="738505" indent="-134620">
              <a:lnSpc>
                <a:spcPts val="1440"/>
              </a:lnSpc>
              <a:spcBef>
                <a:spcPts val="360"/>
              </a:spcBef>
              <a:buChar char="-"/>
              <a:tabLst>
                <a:tab pos="134620" algn="l"/>
              </a:tabLst>
            </a:pPr>
            <a:r>
              <a:rPr sz="1500" spc="135" dirty="0">
                <a:solidFill>
                  <a:srgbClr val="1F487C"/>
                </a:solidFill>
                <a:latin typeface="Tahoma"/>
                <a:cs typeface="Tahoma"/>
              </a:rPr>
              <a:t>желание</a:t>
            </a:r>
            <a:r>
              <a:rPr sz="1500" spc="-90" dirty="0">
                <a:solidFill>
                  <a:srgbClr val="1F487C"/>
                </a:solidFill>
                <a:latin typeface="Tahoma"/>
                <a:cs typeface="Tahoma"/>
              </a:rPr>
              <a:t> </a:t>
            </a:r>
            <a:r>
              <a:rPr sz="1500" spc="120" dirty="0">
                <a:solidFill>
                  <a:srgbClr val="1F487C"/>
                </a:solidFill>
                <a:latin typeface="Tahoma"/>
                <a:cs typeface="Tahoma"/>
              </a:rPr>
              <a:t>делится</a:t>
            </a:r>
            <a:r>
              <a:rPr sz="1500" spc="-75" dirty="0">
                <a:solidFill>
                  <a:srgbClr val="1F487C"/>
                </a:solidFill>
                <a:latin typeface="Tahoma"/>
                <a:cs typeface="Tahoma"/>
              </a:rPr>
              <a:t> </a:t>
            </a:r>
            <a:r>
              <a:rPr sz="1500" spc="165" dirty="0">
                <a:solidFill>
                  <a:srgbClr val="1F487C"/>
                </a:solidFill>
                <a:latin typeface="Tahoma"/>
                <a:cs typeface="Tahoma"/>
              </a:rPr>
              <a:t>своим</a:t>
            </a:r>
            <a:r>
              <a:rPr sz="1500" spc="-95" dirty="0">
                <a:solidFill>
                  <a:srgbClr val="1F487C"/>
                </a:solidFill>
                <a:latin typeface="Tahoma"/>
                <a:cs typeface="Tahoma"/>
              </a:rPr>
              <a:t> </a:t>
            </a:r>
            <a:r>
              <a:rPr sz="1500" spc="135" dirty="0">
                <a:solidFill>
                  <a:srgbClr val="1F487C"/>
                </a:solidFill>
                <a:latin typeface="Tahoma"/>
                <a:cs typeface="Tahoma"/>
              </a:rPr>
              <a:t>опытом</a:t>
            </a:r>
            <a:r>
              <a:rPr sz="1500" spc="-110" dirty="0">
                <a:solidFill>
                  <a:srgbClr val="1F487C"/>
                </a:solidFill>
                <a:latin typeface="Tahoma"/>
                <a:cs typeface="Tahoma"/>
              </a:rPr>
              <a:t> </a:t>
            </a:r>
            <a:r>
              <a:rPr sz="1500" spc="150" dirty="0">
                <a:solidFill>
                  <a:srgbClr val="1F487C"/>
                </a:solidFill>
                <a:latin typeface="Tahoma"/>
                <a:cs typeface="Tahoma"/>
              </a:rPr>
              <a:t>с </a:t>
            </a:r>
            <a:r>
              <a:rPr sz="1500" spc="-455" dirty="0">
                <a:solidFill>
                  <a:srgbClr val="1F487C"/>
                </a:solidFill>
                <a:latin typeface="Tahoma"/>
                <a:cs typeface="Tahoma"/>
              </a:rPr>
              <a:t> </a:t>
            </a:r>
            <a:r>
              <a:rPr sz="1500" spc="170" dirty="0">
                <a:solidFill>
                  <a:srgbClr val="1F487C"/>
                </a:solidFill>
                <a:latin typeface="Tahoma"/>
                <a:cs typeface="Tahoma"/>
              </a:rPr>
              <a:t>младшими</a:t>
            </a:r>
            <a:r>
              <a:rPr sz="1500" spc="-85" dirty="0">
                <a:solidFill>
                  <a:srgbClr val="1F487C"/>
                </a:solidFill>
                <a:latin typeface="Tahoma"/>
                <a:cs typeface="Tahoma"/>
              </a:rPr>
              <a:t> </a:t>
            </a:r>
            <a:r>
              <a:rPr sz="1500" spc="105" dirty="0">
                <a:solidFill>
                  <a:srgbClr val="1F487C"/>
                </a:solidFill>
                <a:latin typeface="Tahoma"/>
                <a:cs typeface="Tahoma"/>
              </a:rPr>
              <a:t>коллегами.</a:t>
            </a:r>
            <a:endParaRPr sz="1500">
              <a:latin typeface="Tahoma"/>
              <a:cs typeface="Tahoma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860035" y="1275600"/>
            <a:ext cx="4126357" cy="274980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</TotalTime>
  <Words>173</Words>
  <Application>Microsoft Office PowerPoint</Application>
  <PresentationFormat>Экран (16:9)</PresentationFormat>
  <Paragraphs>32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 MT</vt:lpstr>
      <vt:lpstr>Calibri</vt:lpstr>
      <vt:lpstr>Tahoma</vt:lpstr>
      <vt:lpstr>Verdana</vt:lpstr>
      <vt:lpstr>Office Theme</vt:lpstr>
      <vt:lpstr>Презентация PowerPoint</vt:lpstr>
      <vt:lpstr>УКРТБ</vt:lpstr>
      <vt:lpstr>Открытие мастерской по специальности</vt:lpstr>
      <vt:lpstr>Открытие мастерской по специальности</vt:lpstr>
      <vt:lpstr>Учеба</vt:lpstr>
      <vt:lpstr>Практика</vt:lpstr>
      <vt:lpstr>Внеклассная жизнь</vt:lpstr>
      <vt:lpstr>Результат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Ибрагимова Э.В</dc:creator>
  <cp:lastModifiedBy>1</cp:lastModifiedBy>
  <cp:revision>3</cp:revision>
  <dcterms:created xsi:type="dcterms:W3CDTF">2022-03-19T05:21:57Z</dcterms:created>
  <dcterms:modified xsi:type="dcterms:W3CDTF">2022-03-19T05:30:03Z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2020-06-09T00:00:00Z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2022-03-19T00:00:00Z</vt:filetime>
  </property>
</Properties>
</file>