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slideLayouts/slideLayout12.xml" ContentType="application/vnd.openxmlformats-officedocument.presentationml.slideLayout+xml"/>
  <Override PartName="/ppt/theme/theme12.xml" ContentType="application/vnd.openxmlformats-officedocument.theme+xml"/>
  <Override PartName="/ppt/slideLayouts/slideLayout13.xml" ContentType="application/vnd.openxmlformats-officedocument.presentationml.slideLayout+xml"/>
  <Override PartName="/ppt/theme/theme13.xml" ContentType="application/vnd.openxmlformats-officedocument.theme+xml"/>
  <Override PartName="/ppt/slideLayouts/slideLayout14.xml" ContentType="application/vnd.openxmlformats-officedocument.presentationml.slideLayout+xml"/>
  <Override PartName="/ppt/theme/theme14.xml" ContentType="application/vnd.openxmlformats-officedocument.theme+xml"/>
  <Override PartName="/ppt/slideLayouts/slideLayout15.xml" ContentType="application/vnd.openxmlformats-officedocument.presentationml.slideLayout+xml"/>
  <Override PartName="/ppt/theme/theme15.xml" ContentType="application/vnd.openxmlformats-officedocument.theme+xml"/>
  <Override PartName="/ppt/slideLayouts/slideLayout16.xml" ContentType="application/vnd.openxmlformats-officedocument.presentationml.slideLayout+xml"/>
  <Override PartName="/ppt/theme/theme16.xml" ContentType="application/vnd.openxmlformats-officedocument.theme+xml"/>
  <Override PartName="/ppt/slideLayouts/slideLayout17.xml" ContentType="application/vnd.openxmlformats-officedocument.presentationml.slideLayout+xml"/>
  <Override PartName="/ppt/theme/theme17.xml" ContentType="application/vnd.openxmlformats-officedocument.theme+xml"/>
  <Override PartName="/ppt/slideLayouts/slideLayout18.xml" ContentType="application/vnd.openxmlformats-officedocument.presentationml.slideLayout+xml"/>
  <Override PartName="/ppt/theme/theme18.xml" ContentType="application/vnd.openxmlformats-officedocument.theme+xml"/>
  <Override PartName="/ppt/slideLayouts/slideLayout19.xml" ContentType="application/vnd.openxmlformats-officedocument.presentationml.slideLayout+xml"/>
  <Override PartName="/ppt/theme/theme19.xml" ContentType="application/vnd.openxmlformats-officedocument.theme+xml"/>
  <Override PartName="/ppt/slideLayouts/slideLayout20.xml" ContentType="application/vnd.openxmlformats-officedocument.presentationml.slideLayout+xml"/>
  <Override PartName="/ppt/theme/theme20.xml" ContentType="application/vnd.openxmlformats-officedocument.theme+xml"/>
  <Override PartName="/ppt/slideLayouts/slideLayout21.xml" ContentType="application/vnd.openxmlformats-officedocument.presentationml.slideLayout+xml"/>
  <Override PartName="/ppt/theme/theme21.xml" ContentType="application/vnd.openxmlformats-officedocument.theme+xml"/>
  <Override PartName="/ppt/slideLayouts/slideLayout22.xml" ContentType="application/vnd.openxmlformats-officedocument.presentationml.slideLayout+xml"/>
  <Override PartName="/ppt/theme/theme22.xml" ContentType="application/vnd.openxmlformats-officedocument.theme+xml"/>
  <Override PartName="/ppt/slideLayouts/slideLayout23.xml" ContentType="application/vnd.openxmlformats-officedocument.presentationml.slideLayout+xml"/>
  <Override PartName="/ppt/theme/theme23.xml" ContentType="application/vnd.openxmlformats-officedocument.theme+xml"/>
  <Override PartName="/ppt/theme/theme2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  <p:sldMasterId id="2147483670" r:id="rId12"/>
    <p:sldMasterId id="2147483674" r:id="rId13"/>
    <p:sldMasterId id="2147483676" r:id="rId14"/>
    <p:sldMasterId id="2147483678" r:id="rId15"/>
    <p:sldMasterId id="2147483680" r:id="rId16"/>
    <p:sldMasterId id="2147483682" r:id="rId17"/>
    <p:sldMasterId id="2147483684" r:id="rId18"/>
    <p:sldMasterId id="2147483686" r:id="rId19"/>
    <p:sldMasterId id="2147483688" r:id="rId20"/>
    <p:sldMasterId id="2147483690" r:id="rId21"/>
    <p:sldMasterId id="2147483692" r:id="rId22"/>
    <p:sldMasterId id="2147483694" r:id="rId23"/>
  </p:sldMasterIdLst>
  <p:notesMasterIdLst>
    <p:notesMasterId r:id="rId46"/>
  </p:notesMasterIdLst>
  <p:sldIdLst>
    <p:sldId id="256" r:id="rId24"/>
    <p:sldId id="257" r:id="rId25"/>
    <p:sldId id="258" r:id="rId26"/>
    <p:sldId id="260" r:id="rId27"/>
    <p:sldId id="261" r:id="rId28"/>
    <p:sldId id="262" r:id="rId29"/>
    <p:sldId id="263" r:id="rId30"/>
    <p:sldId id="265" r:id="rId31"/>
    <p:sldId id="266" r:id="rId32"/>
    <p:sldId id="269" r:id="rId33"/>
    <p:sldId id="267" r:id="rId34"/>
    <p:sldId id="268" r:id="rId35"/>
    <p:sldId id="270" r:id="rId36"/>
    <p:sldId id="280" r:id="rId37"/>
    <p:sldId id="281" r:id="rId38"/>
    <p:sldId id="282" r:id="rId39"/>
    <p:sldId id="283" r:id="rId40"/>
    <p:sldId id="285" r:id="rId41"/>
    <p:sldId id="284" r:id="rId42"/>
    <p:sldId id="286" r:id="rId43"/>
    <p:sldId id="288" r:id="rId44"/>
    <p:sldId id="287" r:id="rId45"/>
  </p:sldIdLst>
  <p:sldSz cx="9144000" cy="5143500" type="screen16x9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Никонова Д.С." initials="НД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1038" y="5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3.xml"/><Relationship Id="rId39" Type="http://schemas.openxmlformats.org/officeDocument/2006/relationships/slide" Target="slides/slide16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1.xml"/><Relationship Id="rId42" Type="http://schemas.openxmlformats.org/officeDocument/2006/relationships/slide" Target="slides/slide19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.xml"/><Relationship Id="rId32" Type="http://schemas.openxmlformats.org/officeDocument/2006/relationships/slide" Target="slides/slide9.xml"/><Relationship Id="rId37" Type="http://schemas.openxmlformats.org/officeDocument/2006/relationships/slide" Target="slides/slide14.xml"/><Relationship Id="rId40" Type="http://schemas.openxmlformats.org/officeDocument/2006/relationships/slide" Target="slides/slide17.xml"/><Relationship Id="rId45" Type="http://schemas.openxmlformats.org/officeDocument/2006/relationships/slide" Target="slides/slide22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5.xml"/><Relationship Id="rId36" Type="http://schemas.openxmlformats.org/officeDocument/2006/relationships/slide" Target="slides/slide13.xml"/><Relationship Id="rId49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8.xml"/><Relationship Id="rId44" Type="http://schemas.openxmlformats.org/officeDocument/2006/relationships/slide" Target="slides/slide2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4.xml"/><Relationship Id="rId30" Type="http://schemas.openxmlformats.org/officeDocument/2006/relationships/slide" Target="slides/slide7.xml"/><Relationship Id="rId35" Type="http://schemas.openxmlformats.org/officeDocument/2006/relationships/slide" Target="slides/slide12.xml"/><Relationship Id="rId43" Type="http://schemas.openxmlformats.org/officeDocument/2006/relationships/slide" Target="slides/slide20.xml"/><Relationship Id="rId48" Type="http://schemas.openxmlformats.org/officeDocument/2006/relationships/presProps" Target="presProps.xml"/><Relationship Id="rId8" Type="http://schemas.openxmlformats.org/officeDocument/2006/relationships/slideMaster" Target="slideMasters/slideMaster8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2.xml"/><Relationship Id="rId33" Type="http://schemas.openxmlformats.org/officeDocument/2006/relationships/slide" Target="slides/slide10.xml"/><Relationship Id="rId38" Type="http://schemas.openxmlformats.org/officeDocument/2006/relationships/slide" Target="slides/slide15.xml"/><Relationship Id="rId46" Type="http://schemas.openxmlformats.org/officeDocument/2006/relationships/notesMaster" Target="notesMasters/notesMaster1.xml"/><Relationship Id="rId20" Type="http://schemas.openxmlformats.org/officeDocument/2006/relationships/slideMaster" Target="slideMasters/slideMaster20.xml"/><Relationship Id="rId41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154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Для правки формата примечаний щёлкните мышью</a:t>
            </a:r>
          </a:p>
        </p:txBody>
      </p:sp>
      <p:sp>
        <p:nvSpPr>
          <p:cNvPr id="155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Calibri"/>
              </a:rPr>
              <a:t>&lt;верхний колонтитул&gt;</a:t>
            </a:r>
          </a:p>
        </p:txBody>
      </p:sp>
      <p:sp>
        <p:nvSpPr>
          <p:cNvPr id="156" name="PlaceHolder 4"/>
          <p:cNvSpPr>
            <a:spLocks noGrp="1"/>
          </p:cNvSpPr>
          <p:nvPr>
            <p:ph type="dt" idx="25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Calibri"/>
              </a:rPr>
              <a:t>&lt;дата/время&gt;</a:t>
            </a:r>
          </a:p>
        </p:txBody>
      </p:sp>
      <p:sp>
        <p:nvSpPr>
          <p:cNvPr id="157" name="PlaceHolder 5"/>
          <p:cNvSpPr>
            <a:spLocks noGrp="1"/>
          </p:cNvSpPr>
          <p:nvPr>
            <p:ph type="ftr" idx="26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Calibri"/>
              </a:rPr>
              <a:t>&lt;нижний колонтитул&gt;</a:t>
            </a:r>
          </a:p>
        </p:txBody>
      </p:sp>
      <p:sp>
        <p:nvSpPr>
          <p:cNvPr id="158" name="PlaceHolder 6"/>
          <p:cNvSpPr>
            <a:spLocks noGrp="1"/>
          </p:cNvSpPr>
          <p:nvPr>
            <p:ph type="sldNum" idx="27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fld id="{505A7F89-614B-49B6-88F3-E1B41B1EBEA5}" type="slidenum">
              <a:rPr lang="ru-RU" sz="1400" b="0" strike="noStrike" spc="-1">
                <a:solidFill>
                  <a:srgbClr val="000000"/>
                </a:solidFill>
                <a:latin typeface="Calibri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lstStyle/>
          <a:p>
            <a:fld id="{77B80F27-DB4D-4C2F-8C9B-16D782F88C3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A5E7102C-9405-42BB-9C32-E439E1385AC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87C11E34-E7B2-4597-B47E-6130729DEBB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76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B273E7BC-609F-426B-99F7-6573F809BB5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Обычный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6053DF11-79A5-44A5-81E7-32A44176D260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Обыч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6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7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2C30D564-B206-46C2-AB04-86D50383D88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Обычный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6"/>
          </p:nvPr>
        </p:nvSpPr>
        <p:spPr/>
        <p:txBody>
          <a:bodyPr/>
          <a:lstStyle/>
          <a:p>
            <a:fld id="{A2A8778C-C9BC-44C1-B99F-EAA626E2DA1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Обычный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377E37C6-40F3-44F9-B244-33C992B37EB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Обычный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20F60797-D8CE-483B-BA47-7E19CFA6A72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Обычный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9"/>
          </p:nvPr>
        </p:nvSpPr>
        <p:spPr/>
        <p:txBody>
          <a:bodyPr/>
          <a:lstStyle/>
          <a:p>
            <a:fld id="{A00100CB-0C0A-40FC-976F-60DAA4920293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Обычный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0A853124-AB9A-4C9B-883F-46E56052F48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3D9D1F0-58E1-4E54-9D71-6E76C338F87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Обычный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CD1B2151-E10E-4761-A60B-140281F8183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Обычный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33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34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2"/>
          </p:nvPr>
        </p:nvSpPr>
        <p:spPr/>
        <p:txBody>
          <a:bodyPr/>
          <a:lstStyle/>
          <a:p>
            <a:fld id="{C8FC8216-04DC-4CD6-915A-1711BC611F65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Обычный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42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43" name="PlaceHolder 4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0DC09379-69B4-4139-8B9B-002C7E69753E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Обычный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50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51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52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5D0B8AA5-399C-4EF7-B2D8-D3A87407ED99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5145347-E7A5-4B80-A8FE-AEA935158CB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4"/>
          </p:nvPr>
        </p:nvSpPr>
        <p:spPr/>
        <p:txBody>
          <a:bodyPr/>
          <a:lstStyle/>
          <a:p>
            <a:fld id="{B8B985BB-A62E-4380-B45F-45168E09033C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459AADE9-C2CB-44E4-9B31-9D9CB2BF7038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17CCE44-EA63-4967-BCBA-36AF1A2AAE97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lang="ru-RU" sz="2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7"/>
          </p:nvPr>
        </p:nvSpPr>
        <p:spPr/>
        <p:txBody>
          <a:bodyPr/>
          <a:lstStyle/>
          <a:p>
            <a:fld id="{7BA30B63-F784-43D3-A4A2-EDFB854C8C8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chemeClr val="dk1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A5C32C76-5882-4571-BE17-D8AF0409A65D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A016D656-3E94-401F-A584-C55A6A82B22A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theme" Target="../theme/theme13.xml"/><Relationship Id="rId1" Type="http://schemas.openxmlformats.org/officeDocument/2006/relationships/slideLayout" Target="../slideLayouts/slideLayout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theme" Target="../theme/theme14.xml"/><Relationship Id="rId1" Type="http://schemas.openxmlformats.org/officeDocument/2006/relationships/slideLayout" Target="../slideLayouts/slideLayout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theme" Target="../theme/theme15.xml"/><Relationship Id="rId1" Type="http://schemas.openxmlformats.org/officeDocument/2006/relationships/slideLayout" Target="../slideLayouts/slideLayout15.xml"/></Relationships>
</file>

<file path=ppt/slideMasters/_rels/slideMaster16.xml.rels><?xml version="1.0" encoding="UTF-8" standalone="yes"?>
<Relationships xmlns="http://schemas.openxmlformats.org/package/2006/relationships"><Relationship Id="rId2" Type="http://schemas.openxmlformats.org/officeDocument/2006/relationships/theme" Target="../theme/theme16.xml"/><Relationship Id="rId1" Type="http://schemas.openxmlformats.org/officeDocument/2006/relationships/slideLayout" Target="../slideLayouts/slideLayout16.xml"/></Relationships>
</file>

<file path=ppt/slideMasters/_rels/slideMaster17.xml.rels><?xml version="1.0" encoding="UTF-8" standalone="yes"?>
<Relationships xmlns="http://schemas.openxmlformats.org/package/2006/relationships"><Relationship Id="rId2" Type="http://schemas.openxmlformats.org/officeDocument/2006/relationships/theme" Target="../theme/theme17.xml"/><Relationship Id="rId1" Type="http://schemas.openxmlformats.org/officeDocument/2006/relationships/slideLayout" Target="../slideLayouts/slideLayout17.xml"/></Relationships>
</file>

<file path=ppt/slideMasters/_rels/slideMaster18.xml.rels><?xml version="1.0" encoding="UTF-8" standalone="yes"?>
<Relationships xmlns="http://schemas.openxmlformats.org/package/2006/relationships"><Relationship Id="rId2" Type="http://schemas.openxmlformats.org/officeDocument/2006/relationships/theme" Target="../theme/theme18.xml"/><Relationship Id="rId1" Type="http://schemas.openxmlformats.org/officeDocument/2006/relationships/slideLayout" Target="../slideLayouts/slideLayout18.xml"/></Relationships>
</file>

<file path=ppt/slideMasters/_rels/slideMaster19.xml.rels><?xml version="1.0" encoding="UTF-8" standalone="yes"?>
<Relationships xmlns="http://schemas.openxmlformats.org/package/2006/relationships"><Relationship Id="rId2" Type="http://schemas.openxmlformats.org/officeDocument/2006/relationships/theme" Target="../theme/theme19.xml"/><Relationship Id="rId1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20.xml.rels><?xml version="1.0" encoding="UTF-8" standalone="yes"?>
<Relationships xmlns="http://schemas.openxmlformats.org/package/2006/relationships"><Relationship Id="rId2" Type="http://schemas.openxmlformats.org/officeDocument/2006/relationships/theme" Target="../theme/theme20.xml"/><Relationship Id="rId1" Type="http://schemas.openxmlformats.org/officeDocument/2006/relationships/slideLayout" Target="../slideLayouts/slideLayout20.xml"/></Relationships>
</file>

<file path=ppt/slideMasters/_rels/slideMaster21.xml.rels><?xml version="1.0" encoding="UTF-8" standalone="yes"?>
<Relationships xmlns="http://schemas.openxmlformats.org/package/2006/relationships"><Relationship Id="rId2" Type="http://schemas.openxmlformats.org/officeDocument/2006/relationships/theme" Target="../theme/theme21.xml"/><Relationship Id="rId1" Type="http://schemas.openxmlformats.org/officeDocument/2006/relationships/slideLayout" Target="../slideLayouts/slideLayout21.xml"/></Relationships>
</file>

<file path=ppt/slideMasters/_rels/slideMaster2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2.xml"/><Relationship Id="rId1" Type="http://schemas.openxmlformats.org/officeDocument/2006/relationships/slideLayout" Target="../slideLayouts/slideLayout22.xml"/></Relationships>
</file>

<file path=ppt/slideMasters/_rels/slideMaster23.xml.rels><?xml version="1.0" encoding="UTF-8" standalone="yes"?>
<Relationships xmlns="http://schemas.openxmlformats.org/package/2006/relationships"><Relationship Id="rId2" Type="http://schemas.openxmlformats.org/officeDocument/2006/relationships/theme" Target="../theme/theme23.xml"/><Relationship Id="rId1" Type="http://schemas.openxmlformats.org/officeDocument/2006/relationships/slideLayout" Target="../slideLayouts/slideLayout2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sldNum" idx="1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C8BF7BF-51EA-46BB-8491-F8015195FB29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111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54" name="PlaceHolder 5"/>
          <p:cNvSpPr>
            <a:spLocks noGrp="1"/>
          </p:cNvSpPr>
          <p:nvPr>
            <p:ph type="sldNum" idx="10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C9BF7A4-7D34-4290-8B5B-1635D38C7871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111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63" name="PlaceHolder 5"/>
          <p:cNvSpPr>
            <a:spLocks noGrp="1"/>
          </p:cNvSpPr>
          <p:nvPr>
            <p:ph type="sldNum" idx="11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44E0D13-B533-471A-A592-F09D53CA00F9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888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72" name="PlaceHolder 5"/>
          <p:cNvSpPr>
            <a:spLocks noGrp="1"/>
          </p:cNvSpPr>
          <p:nvPr>
            <p:ph type="sldNum" idx="12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B56AF68-8790-4F26-971F-51AD3267796C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888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83" name="PlaceHolder 4"/>
          <p:cNvSpPr>
            <a:spLocks noGrp="1"/>
          </p:cNvSpPr>
          <p:nvPr>
            <p:ph type="sldNum" idx="14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8C01355-CBE6-4613-A0C1-F0C0A4649511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1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92" name="PlaceHolder 6"/>
          <p:cNvSpPr>
            <a:spLocks noGrp="1"/>
          </p:cNvSpPr>
          <p:nvPr>
            <p:ph type="sldNum" idx="15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1DCC259-D59D-4502-BF0D-C84C5517755B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03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04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05" name="PlaceHolder 8"/>
          <p:cNvSpPr>
            <a:spLocks noGrp="1"/>
          </p:cNvSpPr>
          <p:nvPr>
            <p:ph type="sldNum" idx="16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DDFB719-E1AD-4367-94FF-722055E28125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07" name="PlaceHolder 2"/>
          <p:cNvSpPr>
            <a:spLocks noGrp="1"/>
          </p:cNvSpPr>
          <p:nvPr>
            <p:ph type="sldNum" idx="17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B68D8EB-20BA-41CB-B1AA-BEDEF19389B2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12" name="PlaceHolder 3"/>
          <p:cNvSpPr>
            <a:spLocks noGrp="1"/>
          </p:cNvSpPr>
          <p:nvPr>
            <p:ph type="sldNum" idx="18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1D4C2DF8-9E86-49A7-AB82-26E8267E92C7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111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111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18" name="PlaceHolder 4"/>
          <p:cNvSpPr>
            <a:spLocks noGrp="1"/>
          </p:cNvSpPr>
          <p:nvPr>
            <p:ph type="sldNum" idx="19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34B7829-77C6-4791-98A5-72F3CF9E5B5B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3" name="PlaceHolder 2"/>
          <p:cNvSpPr>
            <a:spLocks noGrp="1"/>
          </p:cNvSpPr>
          <p:nvPr>
            <p:ph type="sldNum" idx="20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6ABB2A8-C671-4E7C-B328-E1F47C40A92E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888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6" name="PlaceHolder 4"/>
          <p:cNvSpPr>
            <a:spLocks noGrp="1"/>
          </p:cNvSpPr>
          <p:nvPr>
            <p:ph type="sldNum" idx="2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30B6EFFE-F47E-4A1A-9A8E-B56C770084A1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sldNum" idx="21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C25DA45-822A-4FCA-991D-F68CC10185D2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111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2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30" name="PlaceHolder 5"/>
          <p:cNvSpPr>
            <a:spLocks noGrp="1"/>
          </p:cNvSpPr>
          <p:nvPr>
            <p:ph type="sldNum" idx="22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015D5F9-3539-4437-805F-3D5EC1940818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3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111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3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3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39" name="PlaceHolder 5"/>
          <p:cNvSpPr>
            <a:spLocks noGrp="1"/>
          </p:cNvSpPr>
          <p:nvPr>
            <p:ph type="sldNum" idx="23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87AC7F8-403F-4644-8C75-75A5AAECE494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4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4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888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75000" lnSpcReduction="2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48" name="PlaceHolder 5"/>
          <p:cNvSpPr>
            <a:spLocks noGrp="1"/>
          </p:cNvSpPr>
          <p:nvPr>
            <p:ph type="sldNum" idx="24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AF9FC598-DF97-438E-A539-45A17C6A1DFB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4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4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50000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15" name="PlaceHolder 6"/>
          <p:cNvSpPr>
            <a:spLocks noGrp="1"/>
          </p:cNvSpPr>
          <p:nvPr>
            <p:ph type="sldNum" idx="3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8163D1B3-A1DB-4DB9-92BE-9FC9673698C1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240" cy="14223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12222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28" name="PlaceHolder 8"/>
          <p:cNvSpPr>
            <a:spLocks noGrp="1"/>
          </p:cNvSpPr>
          <p:nvPr>
            <p:ph type="sldNum" idx="4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4AB1516-BE9C-43D0-B738-CC30905FC160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0" name="PlaceHolder 2"/>
          <p:cNvSpPr>
            <a:spLocks noGrp="1"/>
          </p:cNvSpPr>
          <p:nvPr>
            <p:ph type="sldNum" idx="5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F263D56-72E0-41F4-B96F-9EBAC23994B7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888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sldNum" idx="6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71B314C-DC27-4B7F-9589-AF425D435A84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111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440" cy="2982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1111" lnSpcReduction="10000"/>
          </a:bodyPr>
          <a:lstStyle/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chemeClr val="dk1"/>
                </a:solidFill>
                <a:latin typeface="Arial"/>
              </a:rPr>
              <a:t>Седьмой уровень структуры</a:t>
            </a:r>
          </a:p>
        </p:txBody>
      </p:sp>
      <p:sp>
        <p:nvSpPr>
          <p:cNvPr id="42" name="PlaceHolder 4"/>
          <p:cNvSpPr>
            <a:spLocks noGrp="1"/>
          </p:cNvSpPr>
          <p:nvPr>
            <p:ph type="sldNum" idx="7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0A9E5D83-B04D-49BD-8CBE-7459A03B7B0B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8880" cy="858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4400" b="0" strike="noStrike" spc="-1">
                <a:solidFill>
                  <a:schemeClr val="dk1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7" name="PlaceHolder 2"/>
          <p:cNvSpPr>
            <a:spLocks noGrp="1"/>
          </p:cNvSpPr>
          <p:nvPr>
            <p:ph type="sldNum" idx="8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D62ED825-5A5C-4A48-81DF-4A33078B5F03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ldNum" idx="9"/>
          </p:nvPr>
        </p:nvSpPr>
        <p:spPr>
          <a:xfrm>
            <a:off x="8472600" y="4663080"/>
            <a:ext cx="547920" cy="39276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ru" sz="1000" b="0" strike="noStrike" spc="-1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566E165-AB4A-4CAC-AA74-DCAC42648CD6}" type="slidenum">
              <a:rPr lang="ru" sz="1000" b="0" strike="noStrike" spc="-1">
                <a:solidFill>
                  <a:schemeClr val="dk2"/>
                </a:solidFill>
                <a:latin typeface="Arial"/>
                <a:ea typeface="Arial"/>
              </a:rPr>
              <a:t>‹#›</a:t>
            </a:fld>
            <a:endParaRPr lang="ru-RU" sz="10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FEF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54;p13"/>
          <p:cNvSpPr/>
          <p:nvPr/>
        </p:nvSpPr>
        <p:spPr>
          <a:xfrm>
            <a:off x="-13380" y="1015090"/>
            <a:ext cx="9158040" cy="4122000"/>
          </a:xfrm>
          <a:prstGeom prst="round1Rect">
            <a:avLst>
              <a:gd name="adj" fmla="val 27384"/>
            </a:avLst>
          </a:prstGeom>
          <a:solidFill>
            <a:schemeClr val="accent1">
              <a:lumMod val="50000"/>
            </a:schemeClr>
          </a:solidFill>
          <a:ln w="0">
            <a:solidFill>
              <a:schemeClr val="accent1">
                <a:lumMod val="75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318960" y="2076450"/>
            <a:ext cx="8519760" cy="1263650"/>
          </a:xfrm>
          <a:prstGeom prst="rect">
            <a:avLst/>
          </a:prstGeom>
          <a:noFill/>
          <a:ln w="0">
            <a:noFill/>
          </a:ln>
        </p:spPr>
        <p:txBody>
          <a:bodyPr lIns="0" tIns="91440" rIns="0" bIns="91440" anchor="b">
            <a:normAutofit fontScale="90000"/>
          </a:bodyPr>
          <a:lstStyle/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br>
              <a:rPr lang="ru-RU" sz="1800" dirty="0"/>
            </a:br>
            <a:r>
              <a:rPr lang="ru-RU" sz="2700" b="1" strike="noStrike" spc="-1" dirty="0">
                <a:solidFill>
                  <a:schemeClr val="lt1"/>
                </a:solidFill>
                <a:latin typeface="Century Gothic"/>
                <a:ea typeface="Montserrat ExtraBold"/>
              </a:rPr>
              <a:t>Оформление выпускной квалификационной работы	</a:t>
            </a:r>
            <a:endParaRPr lang="ru-RU" sz="2000" b="0" strike="noStrike" spc="-1" dirty="0">
              <a:solidFill>
                <a:schemeClr val="dk1"/>
              </a:solidFill>
              <a:latin typeface="Arial"/>
            </a:endParaRPr>
          </a:p>
        </p:txBody>
      </p:sp>
      <p:pic>
        <p:nvPicPr>
          <p:cNvPr id="161" name="Google Shape;57;p13"/>
          <p:cNvPicPr/>
          <p:nvPr/>
        </p:nvPicPr>
        <p:blipFill>
          <a:blip r:embed="rId2"/>
          <a:stretch/>
        </p:blipFill>
        <p:spPr>
          <a:xfrm>
            <a:off x="124200" y="165600"/>
            <a:ext cx="3927600" cy="768240"/>
          </a:xfrm>
          <a:prstGeom prst="rect">
            <a:avLst/>
          </a:prstGeom>
          <a:ln w="0">
            <a:noFill/>
          </a:ln>
        </p:spPr>
      </p:pic>
      <p:sp>
        <p:nvSpPr>
          <p:cNvPr id="162" name="Google Shape;115;p15"/>
          <p:cNvSpPr/>
          <p:nvPr/>
        </p:nvSpPr>
        <p:spPr>
          <a:xfrm>
            <a:off x="4387680" y="4568400"/>
            <a:ext cx="5176080" cy="433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b">
            <a:noAutofit/>
          </a:bodyPr>
          <a:lstStyle/>
          <a:p>
            <a:pPr algn="ctr" defTabSz="914400">
              <a:lnSpc>
                <a:spcPct val="115000"/>
              </a:lnSpc>
            </a:pPr>
            <a:endParaRPr lang="ru-RU" sz="14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55100" y="679320"/>
            <a:ext cx="8509000" cy="1525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лист содержания имеет высоту штампа 40 мм.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последующие 15 мм.</a:t>
            </a:r>
          </a:p>
          <a:p>
            <a:pPr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8532200-2A31-48FF-B856-A18BF6852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200" y="1415882"/>
            <a:ext cx="7793080" cy="345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52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55100" y="679320"/>
            <a:ext cx="8509000" cy="1894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Отступы рамки от краев листа: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слева – 20 мм,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справа, сверху и снизу – по 5 мм.</a:t>
            </a:r>
          </a:p>
          <a:p>
            <a:pPr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DAA812B-4E84-44D6-9D77-88186F26BC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3950" y="1031795"/>
            <a:ext cx="2836330" cy="395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6222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55100" y="679320"/>
            <a:ext cx="8509000" cy="1525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 в тексте: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слева и справа от рамки – по 5 мм,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сверху и снизу от рамки – 10 мм.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заполнение текстом 75% страницы.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6346CCA-258B-43ED-A4CB-6FC018FE8FA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95" t="697" r="880"/>
          <a:stretch/>
        </p:blipFill>
        <p:spPr>
          <a:xfrm>
            <a:off x="5036270" y="939799"/>
            <a:ext cx="3941190" cy="3600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49236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55100" y="679320"/>
            <a:ext cx="8509000" cy="4110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Требования, предъявляемые к шрифту: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название шрифта……...............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Times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Roman</a:t>
            </a: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начертание ………….................обычный;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размер (кегль) …………………12 или 14.</a:t>
            </a:r>
          </a:p>
          <a:p>
            <a:pPr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тексте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допускается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выделений жирным шрифтом, курсивом или подчеркиваний.</a:t>
            </a:r>
          </a:p>
          <a:p>
            <a:pPr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Исключение составляют обязательные части введения: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работы,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исследования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практическая значимость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эти слова обязательно выделяются жирным шрифтом.</a:t>
            </a:r>
          </a:p>
        </p:txBody>
      </p:sp>
    </p:spTree>
    <p:extLst>
      <p:ext uri="{BB962C8B-B14F-4D97-AF65-F5344CB8AC3E}">
        <p14:creationId xmlns:p14="http://schemas.microsoft.com/office/powerpoint/2010/main" val="8194906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76200" y="7752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402520" y="704405"/>
            <a:ext cx="8509000" cy="2494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Требования, предъявляемые к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абзацу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междустрочный интервал: полуторный;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красная строка:  10-12 мм от края текста;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выравнивание текста: по ширине;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интервалы между абзацами: 0.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39D3CEC-8B11-4F94-A661-A73F4DF7E8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7458" y="737281"/>
            <a:ext cx="3755412" cy="4207594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233BE948-79CC-45C6-9856-4E931945B685}"/>
              </a:ext>
            </a:extLst>
          </p:cNvPr>
          <p:cNvSpPr/>
          <p:nvPr/>
        </p:nvSpPr>
        <p:spPr>
          <a:xfrm>
            <a:off x="5335940" y="3232195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48974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76200" y="7752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402520" y="704405"/>
            <a:ext cx="8509000" cy="3279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Требования, предъявляемые к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основным заголовкам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выполняются жирным шрифтом 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- 14 или 16 шрифтом  соответственно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размещаются по левому краю страницы с отступом красной строки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Точка после номера перед наименованием раздела не ставится 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Точка в конце заголовка не ставится. </a:t>
            </a:r>
          </a:p>
          <a:p>
            <a:pPr>
              <a:lnSpc>
                <a:spcPct val="150000"/>
              </a:lnSpc>
            </a:pP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E92BB226-8C33-4A47-941E-CC3EC94824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689"/>
          <a:stretch/>
        </p:blipFill>
        <p:spPr>
          <a:xfrm>
            <a:off x="1787769" y="3136900"/>
            <a:ext cx="4915941" cy="19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362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76200" y="7752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402520" y="704405"/>
            <a:ext cx="8509000" cy="3279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Требования, предъявляемые к </a:t>
            </a: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остальным наименованиям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выполняются жирным шрифтом 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- 12 или 14 шрифтом как и основной текст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размещаются по левому краю страницы с отступом красной строки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Точка после номера перед наименованием раздела не ставится 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Точка в конце заголовка не ставится. </a:t>
            </a:r>
          </a:p>
          <a:p>
            <a:pPr>
              <a:lnSpc>
                <a:spcPct val="150000"/>
              </a:lnSpc>
            </a:pP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0DD9146-A2AC-4423-A945-119D3130D5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596" y="3208250"/>
            <a:ext cx="4234144" cy="1905986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24D594C-3C67-4835-83E4-5639962A2C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2740" y="3346618"/>
            <a:ext cx="4427455" cy="1673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0883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76200" y="7752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402520" y="704405"/>
            <a:ext cx="8509000" cy="3782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Пример: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Раздел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 Подраздел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1.1.1 Пункт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1.1.1.1 Подпункт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раздел или подраздел состоит из одного пункта, он также нумеруется.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Введение, основные разделы, заключение и список литературы следует начинать с новой страницы.</a:t>
            </a:r>
            <a:endParaRPr lang="ru-RU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9018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76200" y="7752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402520" y="704405"/>
            <a:ext cx="8509000" cy="17045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Перечисления.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Никакие другие виды обозначений не допускаются! 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9BF76CC-F2BC-41A0-8CED-5DF4735E56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6138" y="2724150"/>
            <a:ext cx="2758248" cy="2499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865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76200" y="7752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402520" y="704405"/>
            <a:ext cx="3531600" cy="37820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иллюстраций.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Рисунок и надпись должны располагаться 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центру листа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без отступа красной строки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отделяться от текста сверху и снизу пустыми строками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A17FDBC-EF7C-4280-A4B6-53B5EA078B8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925"/>
          <a:stretch/>
        </p:blipFill>
        <p:spPr>
          <a:xfrm>
            <a:off x="3699299" y="967369"/>
            <a:ext cx="5315994" cy="3864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311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Выпускная квалификационная работа включает в себя: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1416050" y="1016582"/>
            <a:ext cx="643255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- титульный лист;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- индивидуальный график выполнения ВКР;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- задание;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- отзыв руководителя ВКР;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- рецензию;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- пояснительную записку, которая содержит: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	а) титульный лист пояснительной записки;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	б) содержание;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	в) введение;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	г) общую часть;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	д) специальную часть;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	е) заключение;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	и) список литературы;</a:t>
            </a:r>
            <a:b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</a:b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NewRomanPSMT"/>
              </a:rPr>
              <a:t>- графическую часть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76200" y="7752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402520" y="704405"/>
            <a:ext cx="8163320" cy="25355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таблиц.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Высота строк таблицы должна быть не менее 8 мм. </a:t>
            </a:r>
          </a:p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использовать шрифт на 1 или 2 размера меньше, чем шрифт основного текста, но не менее 10.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0115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76200" y="7752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402520" y="704405"/>
            <a:ext cx="8163320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Оформление таблиц.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Объект 3">
            <a:extLst>
              <a:ext uri="{FF2B5EF4-FFF2-40B4-BE49-F238E27FC236}">
                <a16:creationId xmlns:a16="http://schemas.microsoft.com/office/drawing/2014/main" id="{874CE4D8-C859-4149-A397-F8A38D78A7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181100"/>
            <a:ext cx="4388695" cy="2600238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EFF99970-3C30-4BC7-A2C8-16FCA661ED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62460" y="2674620"/>
            <a:ext cx="4605339" cy="2331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7534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76200" y="7752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правила оформления текстовой части </a:t>
            </a:r>
            <a:r>
              <a:rPr lang="ru-RU" sz="1800" b="1" cap="all" spc="-1" dirty="0" err="1">
                <a:solidFill>
                  <a:srgbClr val="336699"/>
                </a:solidFill>
                <a:latin typeface="Century Gothic"/>
                <a:ea typeface="Century Gothic"/>
              </a:rPr>
              <a:t>вкр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402520" y="704405"/>
            <a:ext cx="8509000" cy="1289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Расчеты.</a:t>
            </a: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ru-RU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D9F0D48-E1EF-41A9-AA91-81C79CE4AB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503" y="1535432"/>
            <a:ext cx="7736474" cy="290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966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содержание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36550" y="835201"/>
            <a:ext cx="8509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Последовательно прописываются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наименования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структурных элементов ВКР: введение, заголовки всех разделов, подразделов, пунктов и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подпунктов, заключение, список литературы с указанием номеров страниц, с</a:t>
            </a:r>
            <a:r>
              <a:rPr lang="en-US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которых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начинается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их месторасположение в тексте работы.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Наименования всех структурных элементов содержания должны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точно повторять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соответствующие наименования в задании на ВКР и в тексте пояснительной записки.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Последнее слово каждого наименования соединяют отточием с номером страницы, на которой расположен соответствующий структурный элемент проекта, работы. Номер страницы проставляют с выравниванием вправо арабскими цифрами без буквы «с» и знаков препинания 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3E3DA6EE-F158-49DF-99F2-7F75910F7A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707" y="3733888"/>
            <a:ext cx="8304586" cy="1020627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962436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ВВЕДЕНИЕ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36550" y="835201"/>
            <a:ext cx="8509000" cy="2550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 введении обязательно должны быть: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выбор темы (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актуальность, практическая значимость, новизна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определение границ исследования (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объект, предмет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определение основной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 и подчиненных ей частных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определение плана исследования.</a:t>
            </a:r>
          </a:p>
          <a:p>
            <a:pPr algn="just"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Рекомендуемый объем введения – 3-5 страниц.</a:t>
            </a:r>
          </a:p>
        </p:txBody>
      </p:sp>
    </p:spTree>
    <p:extLst>
      <p:ext uri="{BB962C8B-B14F-4D97-AF65-F5344CB8AC3E}">
        <p14:creationId xmlns:p14="http://schemas.microsoft.com/office/powerpoint/2010/main" val="178520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ОСНОВНАЯ ЧАСТЬ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36550" y="835201"/>
            <a:ext cx="8509000" cy="41513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общей части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рассматриваются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теоретические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вопросы по теме работы, дается обзор литературных источников, освещаются законодательно-нормативные акты, а также характеризуются проблемные вопросы по теме работы. </a:t>
            </a:r>
          </a:p>
          <a:p>
            <a:pPr algn="just">
              <a:lnSpc>
                <a:spcPct val="150000"/>
              </a:lnSpc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Специальная часть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посвящена практическому решению задачи, соответствующей одному или нескольким видам профессиональной деятельности. В этой части описываются используемые методы решения задачи, приводится решение и анализируются полученные результаты, заполняются отражающие решение задачи по существу формы, документы и. т.п. 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каждой части ВКР должно логически вытекать из содержания предыдущей,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все разделы должны иметь смысловое единство между собой и выбранной темой</a:t>
            </a:r>
            <a:b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выпускной работы.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Рекомендуемый объем основной части – 40-45 страниц</a:t>
            </a:r>
          </a:p>
        </p:txBody>
      </p:sp>
    </p:spTree>
    <p:extLst>
      <p:ext uri="{BB962C8B-B14F-4D97-AF65-F5344CB8AC3E}">
        <p14:creationId xmlns:p14="http://schemas.microsoft.com/office/powerpoint/2010/main" val="1787759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заключение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36550" y="835201"/>
            <a:ext cx="8509000" cy="3043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является своеобразным итогом всей работы и содержит оценку полноты решений поставленных задач и краткие выводы по результатам работы, раскрывает значимость полученных результатов. </a:t>
            </a:r>
          </a:p>
          <a:p>
            <a:pPr algn="just"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Заключение не может содержать новых моментов, не рассмотренных в основной части работы, но здесь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допускается повторение текста из основной части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Заключение лежит в основе доклада студента на защите. </a:t>
            </a:r>
          </a:p>
          <a:p>
            <a:pPr algn="just"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Рекомендуемый объем заключения – 3-5 страниц.</a:t>
            </a:r>
          </a:p>
        </p:txBody>
      </p:sp>
    </p:spTree>
    <p:extLst>
      <p:ext uri="{BB962C8B-B14F-4D97-AF65-F5344CB8AC3E}">
        <p14:creationId xmlns:p14="http://schemas.microsoft.com/office/powerpoint/2010/main" val="784188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СПИСОК ЛИТЕРАТУРЫ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55100" y="679320"/>
            <a:ext cx="8509000" cy="4480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Список литературы в ВКР должен содержать не менее 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источников, составленный в следующем порядке: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Федеральные законы (в очередности от последнего года принятия к предыдущим);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указы Президента Российской Федерации (в той же последовательности);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постановления Правительства Российской Федерации (в той же очередности);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иные нормативные правовые акты;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иные официальные материалы (резолюции-рекомендации международных организаций и конференций, официальные доклады, официальные отчеты и др.);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монографии, учебники, учебные пособия (в алфавитном порядке);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иностранная литература;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интернет-ресурсы.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864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СПИСОК ЛИТЕРАТУРЫ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55100" y="679320"/>
            <a:ext cx="8509000" cy="48494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Количество печатных источников (монографии, учебники, учебные пособия) должно быть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10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Год издания должен быть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старше 5 лет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Библиографическое описание следует выполнять в соответствии с принятым стандартом ГОСТ 7.1-2003. Библиографическая запись. Библиографическое описание.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600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НИКАКОГО КУРСИВА.</a:t>
            </a:r>
          </a:p>
          <a:p>
            <a:pPr>
              <a:lnSpc>
                <a:spcPct val="150000"/>
              </a:lnSpc>
            </a:pP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Книга с одним автором:</a:t>
            </a:r>
          </a:p>
          <a:p>
            <a:pPr>
              <a:lnSpc>
                <a:spcPct val="150000"/>
              </a:lnSpc>
            </a:pP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Корчинова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О. В. Декоративно- прикладное творчество в детских дошкольных учреждениях / О. В.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Корчинова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–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Ростов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н/Д : Феникс, 2022. – 320 с. : ил</a:t>
            </a:r>
          </a:p>
          <a:p>
            <a:pPr>
              <a:lnSpc>
                <a:spcPct val="150000"/>
              </a:lnSpc>
            </a:pP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Интернет-ресурс или статья из Интернет-ресурса: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 информационных технологий и систем безопасности. [Электронный ресурс] – Режим доступа: http://os-info.ru/montaj/texnika-bezopasnosti-pri-montazhe-to-i-naladke.html (2024)</a:t>
            </a:r>
          </a:p>
          <a:p>
            <a:pPr>
              <a:lnSpc>
                <a:spcPct val="150000"/>
              </a:lnSpc>
            </a:pPr>
            <a:endParaRPr lang="ru-RU" sz="16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9137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85;p18"/>
          <p:cNvSpPr/>
          <p:nvPr/>
        </p:nvSpPr>
        <p:spPr>
          <a:xfrm rot="10800000" flipH="1">
            <a:off x="0" y="720"/>
            <a:ext cx="9161640" cy="736560"/>
          </a:xfrm>
          <a:prstGeom prst="round1Rect">
            <a:avLst>
              <a:gd name="adj" fmla="val 50000"/>
            </a:avLst>
          </a:prstGeom>
          <a:solidFill>
            <a:schemeClr val="lt2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91440" rIns="90000" bIns="91440" anchor="ctr">
            <a:no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ru-RU" sz="1400" b="0" strike="noStrike" spc="-1" dirty="0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178920" y="156600"/>
            <a:ext cx="8387640" cy="522720"/>
          </a:xfrm>
          <a:prstGeom prst="rect">
            <a:avLst/>
          </a:prstGeom>
          <a:noFill/>
          <a:ln w="0">
            <a:noFill/>
          </a:ln>
        </p:spPr>
        <p:txBody>
          <a:bodyPr lIns="90000" tIns="91440" rIns="90000" bIns="91440" anchor="t">
            <a:noAutofit/>
          </a:bodyPr>
          <a:lstStyle/>
          <a:p>
            <a:pPr>
              <a:lnSpc>
                <a:spcPct val="115000"/>
              </a:lnSpc>
              <a:tabLst>
                <a:tab pos="0" algn="l"/>
              </a:tabLst>
            </a:pPr>
            <a:r>
              <a:rPr lang="ru-RU" sz="1800" b="1" cap="all" spc="-1" dirty="0">
                <a:solidFill>
                  <a:srgbClr val="336699"/>
                </a:solidFill>
                <a:latin typeface="Century Gothic"/>
                <a:ea typeface="Century Gothic"/>
              </a:rPr>
              <a:t>Общие требования к стилю изложения материала</a:t>
            </a:r>
            <a:endParaRPr lang="ru-RU" sz="1800" b="0" strike="noStrike" spc="-1" dirty="0">
              <a:solidFill>
                <a:schemeClr val="dk1"/>
              </a:solidFill>
              <a:latin typeface="Arial"/>
            </a:endParaRPr>
          </a:p>
        </p:txBody>
      </p:sp>
      <p:cxnSp>
        <p:nvCxnSpPr>
          <p:cNvPr id="166" name="Google Shape;201;p18"/>
          <p:cNvCxnSpPr/>
          <p:nvPr/>
        </p:nvCxnSpPr>
        <p:spPr>
          <a:xfrm>
            <a:off x="6037030" y="1584650"/>
            <a:ext cx="720" cy="3247200"/>
          </a:xfrm>
          <a:prstGeom prst="straightConnector1">
            <a:avLst/>
          </a:prstGeom>
          <a:ln w="76200">
            <a:solidFill>
              <a:srgbClr val="FFFFFF"/>
            </a:solidFill>
            <a:round/>
          </a:ln>
        </p:spPr>
      </p:cxn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8B10552-FEC9-4838-A9BB-48819260B440}"/>
              </a:ext>
            </a:extLst>
          </p:cNvPr>
          <p:cNvSpPr/>
          <p:nvPr/>
        </p:nvSpPr>
        <p:spPr>
          <a:xfrm>
            <a:off x="355100" y="679320"/>
            <a:ext cx="8509000" cy="1525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Выпускная квалификационная работа требует научного стиля изложения материала.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Нельзя допускать произвольных сокращений слов, словосочетаний, кроме общепринятых «и т.д., и т.п., и др.».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Весь диплом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безличностный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никаких «Я», «МЫ».</a:t>
            </a:r>
          </a:p>
        </p:txBody>
      </p:sp>
    </p:spTree>
    <p:extLst>
      <p:ext uri="{BB962C8B-B14F-4D97-AF65-F5344CB8AC3E}">
        <p14:creationId xmlns:p14="http://schemas.microsoft.com/office/powerpoint/2010/main" val="358194361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8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0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3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9781</TotalTime>
  <Words>1174</Words>
  <Application>Microsoft Office PowerPoint</Application>
  <PresentationFormat>Экран (16:9)</PresentationFormat>
  <Paragraphs>115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23</vt:i4>
      </vt:variant>
      <vt:variant>
        <vt:lpstr>Заголовки слайдов</vt:lpstr>
      </vt:variant>
      <vt:variant>
        <vt:i4>22</vt:i4>
      </vt:variant>
    </vt:vector>
  </HeadingPairs>
  <TitlesOfParts>
    <vt:vector size="52" baseType="lpstr">
      <vt:lpstr>Arial</vt:lpstr>
      <vt:lpstr>Calibri</vt:lpstr>
      <vt:lpstr>Century Gothic</vt:lpstr>
      <vt:lpstr>Symbol</vt:lpstr>
      <vt:lpstr>Times New Roman</vt:lpstr>
      <vt:lpstr>TimesNewRomanPSMT</vt:lpstr>
      <vt:lpstr>Wingdings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Simple Light</vt:lpstr>
      <vt:lpstr> Оформление выпускной квалификационной работы </vt:lpstr>
      <vt:lpstr>Выпускная квалификационная работа включает в себя:</vt:lpstr>
      <vt:lpstr>содержание</vt:lpstr>
      <vt:lpstr>ВВЕДЕНИЕ</vt:lpstr>
      <vt:lpstr>ОСНОВНАЯ ЧАСТЬ</vt:lpstr>
      <vt:lpstr>заключение</vt:lpstr>
      <vt:lpstr>СПИСОК ЛИТЕРАТУРЫ</vt:lpstr>
      <vt:lpstr>СПИСОК ЛИТЕРАТУРЫ</vt:lpstr>
      <vt:lpstr>Общие требования к стилю изложения материала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  <vt:lpstr>Общие правила оформления текстовой части вкр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ГБПОУ УКРТБ -</dc:title>
  <dc:subject/>
  <dc:creator>Никонова Д.С.</dc:creator>
  <dc:description/>
  <cp:lastModifiedBy>gin</cp:lastModifiedBy>
  <cp:revision>79</cp:revision>
  <cp:lastPrinted>2022-08-25T03:49:31Z</cp:lastPrinted>
  <dcterms:modified xsi:type="dcterms:W3CDTF">2024-04-01T04:33:12Z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3</vt:r8>
  </property>
  <property fmtid="{D5CDD505-2E9C-101B-9397-08002B2CF9AE}" pid="3" name="PresentationFormat">
    <vt:lpwstr>Экран (16:9)</vt:lpwstr>
  </property>
  <property fmtid="{D5CDD505-2E9C-101B-9397-08002B2CF9AE}" pid="4" name="Slides">
    <vt:r8>12</vt:r8>
  </property>
</Properties>
</file>